
<file path=[Content_Types].xml><?xml version="1.0" encoding="utf-8"?>
<Types xmlns="http://schemas.openxmlformats.org/package/2006/content-types">
  <Default Extension="rels" ContentType="application/vnd.openxmlformats-package.relationships+xml"/>
  <Default Extension="jpeg" ContentType="image/jpeg"/>
  <Default Extension="vml" ContentType="application/vnd.openxmlformats-officedocument.vmlDrawing"/>
  <Default Extension="bin" ContentType="application/vnd.openxmlformats-officedocument.oleObject"/>
  <Default Extension="wmf" ContentType="image/x-wmf"/>
  <Default Extension="png" ContentType="image/png"/>
  <Default Extension="wav" ContentType="audio/wav"/>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7.1-->
<p:presentation xmlns:r="http://schemas.openxmlformats.org/officeDocument/2006/relationships" xmlns:a="http://schemas.openxmlformats.org/drawingml/2006/main" xmlns:p="http://schemas.openxmlformats.org/presentationml/2006/main" saveSubsetFonts="1">
  <p:sldMasterIdLst>
    <p:sldMasterId id="2147483648" r:id="rId1"/>
    <p:sldMasterId id="2147483674" r:id="rId2"/>
  </p:sldMasterIdLst>
  <p:sldIdLst>
    <p:sldId id="263" r:id="rId3"/>
    <p:sldId id="258" r:id="rId4"/>
    <p:sldId id="259" r:id="rId5"/>
    <p:sldId id="260" r:id="rId6"/>
    <p:sldId id="261" r:id="rId7"/>
    <p:sldId id="262" r:id="rId8"/>
  </p:sldIdLst>
  <p:sldSz cx="9144000" cy="6858000" type="screen4x3"/>
  <p:notesSz cx="6858000" cy="9144000"/>
  <p:custDataLst>
    <p:tags r:id="rId9"/>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84"/>
      </p:cViewPr>
      <p:guideLst>
        <p:guide orient="horz" pos="2160"/>
        <p:guide pos="2880"/>
      </p:guideLst>
    </p:cSldViewPr>
  </p:slideViewPr>
  <p:notesTextViewPr>
    <p:cViewPr>
      <p:scale>
        <a:sx n="100" d="100"/>
        <a:sy n="100" d="100"/>
      </p:scale>
      <p:origin x="0" y="0"/>
    </p:cViewPr>
  </p:notesTextViewPr>
  <p:notesViewPr>
    <p:cSldViewPr>
      <p:cViewPr>
        <p:scale>
          <a:sx n="0" d="100"/>
          <a:sy n="0"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presProps" Target="presProps.xml" /><Relationship Id="rId11" Type="http://schemas.openxmlformats.org/officeDocument/2006/relationships/viewProps" Target="viewProps.xml" /><Relationship Id="rId12" Type="http://schemas.openxmlformats.org/officeDocument/2006/relationships/theme" Target="theme/theme1.xml" /><Relationship Id="rId13" Type="http://schemas.openxmlformats.org/officeDocument/2006/relationships/tableStyles" Target="tableStyles.xml" /><Relationship Id="rId2" Type="http://schemas.openxmlformats.org/officeDocument/2006/relationships/slideMaster" Target="slideMasters/slideMaster2.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tags" Target="tags/tag1.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9.png"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7.png" /><Relationship Id="rId2" Type="http://schemas.openxmlformats.org/officeDocument/2006/relationships/image" Target="../media/image9.png" /><Relationship Id="rId3" Type="http://schemas.openxmlformats.org/officeDocument/2006/relationships/image" Target="../media/image34.png"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42.png" /><Relationship Id="rId2" Type="http://schemas.openxmlformats.org/officeDocument/2006/relationships/image" Target="../media/image34.png"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881B2-03D3-4481-B04A-99C1E9F0FE31}" type="slidenum">
              <a:rPr lang="en-US"/>
              <a:t>‹#›</a:t>
            </a:fld>
          </a:p>
        </p:txBody>
      </p:sp>
    </p:spTree>
    <p:extLst>
      <p:ext uri="{BB962C8B-B14F-4D97-AF65-F5344CB8AC3E}">
        <p14:creationId xmlns:p14="http://schemas.microsoft.com/office/powerpoint/2010/main" val="3794934252"/>
      </p:ext>
    </p:extLst>
  </p:cSld>
  <p:clrMapOvr>
    <a:masterClrMapping/>
  </p:clrMapOvr>
  <p:transition advClick="0" advTm="16000"/>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83C11A-2610-4513-A31C-156A0F19074E}" type="slidenum">
              <a:rPr lang="en-US"/>
              <a:t>‹#›</a:t>
            </a:fld>
          </a:p>
        </p:txBody>
      </p:sp>
    </p:spTree>
    <p:extLst>
      <p:ext uri="{BB962C8B-B14F-4D97-AF65-F5344CB8AC3E}">
        <p14:creationId xmlns:p14="http://schemas.microsoft.com/office/powerpoint/2010/main" val="387924776"/>
      </p:ext>
    </p:extLst>
  </p:cSld>
  <p:clrMapOvr>
    <a:masterClrMapping/>
  </p:clrMapOvr>
  <p:transition advClick="0" advTm="16000"/>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386CFE-9940-405E-9922-D93F81717A09}" type="slidenum">
              <a:rPr lang="en-US"/>
              <a:t>‹#›</a:t>
            </a:fld>
          </a:p>
        </p:txBody>
      </p:sp>
    </p:spTree>
    <p:extLst>
      <p:ext uri="{BB962C8B-B14F-4D97-AF65-F5344CB8AC3E}">
        <p14:creationId xmlns:p14="http://schemas.microsoft.com/office/powerpoint/2010/main" val="536927622"/>
      </p:ext>
    </p:extLst>
  </p:cSld>
  <p:clrMapOvr>
    <a:masterClrMapping/>
  </p:clrMapOvr>
  <p:transition advClick="0" advTm="16000"/>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Only" preserve="1">
  <p:cSld name="Content">
    <p:spTree>
      <p:nvGrpSpPr>
        <p:cNvPr id="1" name=""/>
        <p:cNvGrpSpPr/>
        <p:nvPr/>
      </p:nvGrpSpPr>
      <p:grpSpPr>
        <a:xfrm>
          <a:off x="0" y="0"/>
          <a: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5A6D67D-FE53-48AE-ACFA-F3626FA00A66}" type="slidenum">
              <a:rPr lang="en-US"/>
              <a:t>‹#›</a:t>
            </a:fld>
          </a:p>
        </p:txBody>
      </p:sp>
    </p:spTree>
    <p:extLst>
      <p:ext uri="{BB962C8B-B14F-4D97-AF65-F5344CB8AC3E}">
        <p14:creationId xmlns:p14="http://schemas.microsoft.com/office/powerpoint/2010/main" val="595782441"/>
      </p:ext>
    </p:extLst>
  </p:cSld>
  <p:clrMapOvr>
    <a:masterClrMapping/>
  </p:clrMapOvr>
  <p:transition advClick="0" advTm="16000"/>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AndTwoObj" preserve="1">
  <p:cSld name="Title, Content, and 2 Content">
    <p:spTree>
      <p:nvGrpSpPr>
        <p:cNvPr id="1" name=""/>
        <p:cNvGrpSpPr/>
        <p:nvPr/>
      </p:nvGrpSpPr>
      <p:grpSpPr>
        <a:xfrm>
          <a:off x="0" y="0"/>
          <a: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A147F25-F4FC-492E-A54C-8CB5773EDBAE}" type="slidenum">
              <a:rPr lang="en-US"/>
              <a:t>‹#›</a:t>
            </a:fld>
          </a:p>
        </p:txBody>
      </p:sp>
    </p:spTree>
    <p:extLst>
      <p:ext uri="{BB962C8B-B14F-4D97-AF65-F5344CB8AC3E}">
        <p14:creationId xmlns:p14="http://schemas.microsoft.com/office/powerpoint/2010/main" val="3548220908"/>
      </p:ext>
    </p:extLst>
  </p:cSld>
  <p:clrMapOvr>
    <a:masterClrMapping/>
  </p:clrMapOvr>
  <p:transition advClick="0" advTm="16000"/>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82686946"/>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2461213"/>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26620219"/>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75685"/>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148869"/>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67752868"/>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38990E-A738-43CA-B64D-66F29B455EF8}" type="slidenum">
              <a:rPr lang="en-US"/>
              <a:t>‹#›</a:t>
            </a:fld>
          </a:p>
        </p:txBody>
      </p:sp>
    </p:spTree>
    <p:extLst>
      <p:ext uri="{BB962C8B-B14F-4D97-AF65-F5344CB8AC3E}">
        <p14:creationId xmlns:p14="http://schemas.microsoft.com/office/powerpoint/2010/main" val="2470877103"/>
      </p:ext>
    </p:extLst>
  </p:cSld>
  <p:clrMapOvr>
    <a:masterClrMapping/>
  </p:clrMapOvr>
  <p:transition advClick="0" advTm="16000"/>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745609"/>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36133160"/>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95513314"/>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7905893"/>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90946351"/>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5A1516-FDB1-481B-8464-EB0BEACBB32E}" type="slidenum">
              <a:rPr lang="en-US"/>
              <a:t>‹#›</a:t>
            </a:fld>
          </a:p>
        </p:txBody>
      </p:sp>
    </p:spTree>
    <p:extLst>
      <p:ext uri="{BB962C8B-B14F-4D97-AF65-F5344CB8AC3E}">
        <p14:creationId xmlns:p14="http://schemas.microsoft.com/office/powerpoint/2010/main" val="207301162"/>
      </p:ext>
    </p:extLst>
  </p:cSld>
  <p:clrMapOvr>
    <a:masterClrMapping/>
  </p:clrMapOvr>
  <p:transition advClick="0" advTm="16000"/>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97A09E-94AB-453B-B194-E607F597BC28}" type="slidenum">
              <a:rPr lang="en-US"/>
              <a:t>‹#›</a:t>
            </a:fld>
          </a:p>
        </p:txBody>
      </p:sp>
    </p:spTree>
    <p:extLst>
      <p:ext uri="{BB962C8B-B14F-4D97-AF65-F5344CB8AC3E}">
        <p14:creationId xmlns:p14="http://schemas.microsoft.com/office/powerpoint/2010/main" val="316176887"/>
      </p:ext>
    </p:extLst>
  </p:cSld>
  <p:clrMapOvr>
    <a:masterClrMapping/>
  </p:clrMapOvr>
  <p:transition advClick="0" advTm="16000"/>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B50C48F-0960-4B30-8F31-CDA51F457BF0}" type="slidenum">
              <a:rPr lang="en-US"/>
              <a:t>‹#›</a:t>
            </a:fld>
          </a:p>
        </p:txBody>
      </p:sp>
    </p:spTree>
    <p:extLst>
      <p:ext uri="{BB962C8B-B14F-4D97-AF65-F5344CB8AC3E}">
        <p14:creationId xmlns:p14="http://schemas.microsoft.com/office/powerpoint/2010/main" val="151393200"/>
      </p:ext>
    </p:extLst>
  </p:cSld>
  <p:clrMapOvr>
    <a:masterClrMapping/>
  </p:clrMapOvr>
  <p:transition advClick="0" advTm="16000"/>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5464E78-AD9D-48A5-8D04-EA37A38B9873}" type="slidenum">
              <a:rPr lang="en-US"/>
              <a:t>‹#›</a:t>
            </a:fld>
          </a:p>
        </p:txBody>
      </p:sp>
    </p:spTree>
    <p:extLst>
      <p:ext uri="{BB962C8B-B14F-4D97-AF65-F5344CB8AC3E}">
        <p14:creationId xmlns:p14="http://schemas.microsoft.com/office/powerpoint/2010/main" val="3410485959"/>
      </p:ext>
    </p:extLst>
  </p:cSld>
  <p:clrMapOvr>
    <a:masterClrMapping/>
  </p:clrMapOvr>
  <p:transition advClick="0" advTm="16000"/>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7E8EC2-CE59-4FFA-9C18-470D1B1D7211}" type="slidenum">
              <a:rPr lang="en-US"/>
              <a:t>‹#›</a:t>
            </a:fld>
          </a:p>
        </p:txBody>
      </p:sp>
    </p:spTree>
    <p:extLst>
      <p:ext uri="{BB962C8B-B14F-4D97-AF65-F5344CB8AC3E}">
        <p14:creationId xmlns:p14="http://schemas.microsoft.com/office/powerpoint/2010/main" val="543500524"/>
      </p:ext>
    </p:extLst>
  </p:cSld>
  <p:clrMapOvr>
    <a:masterClrMapping/>
  </p:clrMapOvr>
  <p:transition advClick="0" advTm="16000"/>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EE8D48D-440C-4576-B325-966B7019CFAB}" type="slidenum">
              <a:rPr lang="en-US"/>
              <a:t>‹#›</a:t>
            </a:fld>
          </a:p>
        </p:txBody>
      </p:sp>
    </p:spTree>
    <p:extLst>
      <p:ext uri="{BB962C8B-B14F-4D97-AF65-F5344CB8AC3E}">
        <p14:creationId xmlns:p14="http://schemas.microsoft.com/office/powerpoint/2010/main" val="3391314863"/>
      </p:ext>
    </p:extLst>
  </p:cSld>
  <p:clrMapOvr>
    <a:masterClrMapping/>
  </p:clrMapOvr>
  <p:transition advClick="0" advTm="16000"/>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6AA94E-98C0-44E8-BE4D-4D27B4AF4312}" type="slidenum">
              <a:rPr lang="en-US"/>
              <a:t>‹#›</a:t>
            </a:fld>
          </a:p>
        </p:txBody>
      </p:sp>
    </p:spTree>
    <p:extLst>
      <p:ext uri="{BB962C8B-B14F-4D97-AF65-F5344CB8AC3E}">
        <p14:creationId xmlns:p14="http://schemas.microsoft.com/office/powerpoint/2010/main" val="1331869029"/>
      </p:ext>
    </p:extLst>
  </p:cSld>
  <p:clrMapOvr>
    <a:masterClrMapping/>
  </p:clrMapOvr>
  <p:transition advClick="0" advTm="16000"/>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slideLayout" Target="../slideLayouts/slideLayout23.xml" /><Relationship Id="rId11" Type="http://schemas.openxmlformats.org/officeDocument/2006/relationships/slideLayout" Target="../slideLayouts/slideLayout24.xml" /><Relationship Id="rId12" Type="http://schemas.openxmlformats.org/officeDocument/2006/relationships/image" Target="../media/image1.jpeg" /><Relationship Id="rId13" Type="http://schemas.openxmlformats.org/officeDocument/2006/relationships/theme" Target="../theme/theme2.xml" /><Relationship Id="rId2" Type="http://schemas.openxmlformats.org/officeDocument/2006/relationships/slideLayout" Target="../slideLayouts/slideLayout15.xml" /><Relationship Id="rId3" Type="http://schemas.openxmlformats.org/officeDocument/2006/relationships/slideLayout" Target="../slideLayouts/slideLayout16.xml" /><Relationship Id="rId4" Type="http://schemas.openxmlformats.org/officeDocument/2006/relationships/slideLayout" Target="../slideLayouts/slideLayout17.xml" /><Relationship Id="rId5" Type="http://schemas.openxmlformats.org/officeDocument/2006/relationships/slideLayout" Target="../slideLayouts/slideLayout18.xml" /><Relationship Id="rId6" Type="http://schemas.openxmlformats.org/officeDocument/2006/relationships/slideLayout" Target="../slideLayouts/slideLayout19.xml" /><Relationship Id="rId7" Type="http://schemas.openxmlformats.org/officeDocument/2006/relationships/slideLayout" Target="../slideLayouts/slideLayout20.xml" /><Relationship Id="rId8" Type="http://schemas.openxmlformats.org/officeDocument/2006/relationships/slideLayout" Target="../slideLayouts/slideLayout21.xml" /><Relationship Id="rId9"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9884E3E-8641-4612-B6F0-846B86E01DD9}" type="slidenum">
              <a:rPr lang="en-US"/>
              <a:t>‹#›</a:t>
            </a:fld>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Lst>
  <p:transition advClick="0" advTm="16000"/>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a:defRPr>
      </a:lvl2pPr>
      <a:lvl3pPr algn="ctr" rtl="0" fontAlgn="base">
        <a:spcBef>
          <a:spcPct val="0"/>
        </a:spcBef>
        <a:spcAft>
          <a:spcPct val="0"/>
        </a:spcAft>
        <a:defRPr sz="4400">
          <a:solidFill>
            <a:schemeClr val="tx2"/>
          </a:solidFill>
          <a:latin typeface="Arial"/>
        </a:defRPr>
      </a:lvl3pPr>
      <a:lvl4pPr algn="ctr" rtl="0" fontAlgn="base">
        <a:spcBef>
          <a:spcPct val="0"/>
        </a:spcBef>
        <a:spcAft>
          <a:spcPct val="0"/>
        </a:spcAft>
        <a:defRPr sz="4400">
          <a:solidFill>
            <a:schemeClr val="tx2"/>
          </a:solidFill>
          <a:latin typeface="Arial"/>
        </a:defRPr>
      </a:lvl4pPr>
      <a:lvl5pPr algn="ctr" rtl="0" fontAlgn="base">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12"/>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ct val="0"/>
              </a:spcBef>
              <a:spcAft>
                <a:spcPct val="0"/>
              </a:spcAft>
            </a:pPr>
            <a:fld id="{13DA8894-2028-3549-B272-7A97F90D4F48}" type="datetimeFigureOut">
              <a:rPr lang="en-US" smtClean="0">
                <a:solidFill>
                  <a:prstClr val="black">
                    <a:tint val="75000"/>
                  </a:prstClr>
                </a:solidFill>
                <a:latin typeface="Calibri"/>
              </a:rPr>
              <a:pPr defTabSz="457200" fontAlgn="auto">
                <a:spcBef>
                  <a:spcPct val="0"/>
                </a:spcBef>
                <a:spcAft>
                  <a:spcPct val="0"/>
                </a:spcAft>
              </a:pPr>
              <a:t>5/22/2014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ct val="0"/>
              </a:spcBef>
              <a:spcAft>
                <a:spcPct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ct val="0"/>
              </a:spcBef>
              <a:spcAft>
                <a:spcPct val="0"/>
              </a:spcAft>
            </a:pPr>
            <a:fld id="{2376E281-49D6-254F-8361-F7747B0A776A}" type="slidenum">
              <a:rPr lang="en-US" smtClean="0">
                <a:solidFill>
                  <a:prstClr val="black">
                    <a:tint val="75000"/>
                  </a:prstClr>
                </a:solidFill>
                <a:latin typeface="Calibri"/>
              </a:rPr>
              <a:pPr defTabSz="457200" fontAlgn="auto">
                <a:spcBef>
                  <a:spcPct val="0"/>
                </a:spcBef>
                <a:spcAft>
                  <a:spcPct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6015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iming/>
  <p:txStyles>
    <p:titleStyle>
      <a:lvl1pPr algn="ctr" defTabSz="457200" rtl="0" eaLnBrk="1" latinLnBrk="0" hangingPunct="1">
        <a:spcBef>
          <a:spcPct val="0"/>
        </a:spcBef>
        <a:buNone/>
        <a:defRPr sz="3200" b="1" i="0" kern="1200">
          <a:solidFill>
            <a:schemeClr val="tx1">
              <a:lumMod val="65000"/>
              <a:lumOff val="35000"/>
            </a:schemeClr>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rgbClr val="595959"/>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595959"/>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rgbClr val="595959"/>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rgbClr val="595959"/>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rgbClr val="595959"/>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0.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9.png" /><Relationship Id="rId11" Type="http://schemas.openxmlformats.org/officeDocument/2006/relationships/image" Target="../media/image10.wmf" /><Relationship Id="rId12" Type="http://schemas.openxmlformats.org/officeDocument/2006/relationships/image" Target="../media/image11.png" /><Relationship Id="rId13" Type="http://schemas.openxmlformats.org/officeDocument/2006/relationships/image" Target="../media/image12.png" /><Relationship Id="rId14" Type="http://schemas.openxmlformats.org/officeDocument/2006/relationships/audio" Target="../media/media1.wav" /><Relationship Id="rId15" Type="http://schemas.openxmlformats.org/officeDocument/2006/relationships/vmlDrawing" Target="../drawings/vmlDrawing1.vml" /><Relationship Id="rId2" Type="http://schemas.openxmlformats.org/officeDocument/2006/relationships/image" Target="../media/image2.png" /><Relationship Id="rId3" Type="http://schemas.openxmlformats.org/officeDocument/2006/relationships/image" Target="../media/image3.wmf" /><Relationship Id="rId4" Type="http://schemas.openxmlformats.org/officeDocument/2006/relationships/image" Target="../media/image4.png"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image" Target="../media/image7.png" /><Relationship Id="rId8" Type="http://schemas.openxmlformats.org/officeDocument/2006/relationships/image" Target="../media/image8.png" /><Relationship Id="rId9" Type="http://schemas.openxmlformats.org/officeDocument/2006/relationships/oleObject" Target="../embeddings/oleObject1.bin" TargetMode="In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20.png" /><Relationship Id="rId11" Type="http://schemas.openxmlformats.org/officeDocument/2006/relationships/image" Target="../media/image12.png" /><Relationship Id="rId12" Type="http://schemas.openxmlformats.org/officeDocument/2006/relationships/audio" Target="../media/media2.wav" /><Relationship Id="rId13" Type="http://schemas.openxmlformats.org/officeDocument/2006/relationships/image" Target="../media/image21.wmf" /><Relationship Id="rId14" Type="http://schemas.openxmlformats.org/officeDocument/2006/relationships/image" Target="../media/image22.wmf" /><Relationship Id="rId15" Type="http://schemas.openxmlformats.org/officeDocument/2006/relationships/image" Target="../media/image23.wmf" /><Relationship Id="rId2" Type="http://schemas.openxmlformats.org/officeDocument/2006/relationships/image" Target="../media/image13.png" /><Relationship Id="rId3" Type="http://schemas.openxmlformats.org/officeDocument/2006/relationships/image" Target="../media/image14.wmf"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image" Target="../media/image17.png" /><Relationship Id="rId7" Type="http://schemas.openxmlformats.org/officeDocument/2006/relationships/image" Target="../media/image18.png" /><Relationship Id="rId8" Type="http://schemas.openxmlformats.org/officeDocument/2006/relationships/image" Target="../media/image7.png" /><Relationship Id="rId9" Type="http://schemas.openxmlformats.org/officeDocument/2006/relationships/image" Target="../media/image19.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9.png" /><Relationship Id="rId11" Type="http://schemas.openxmlformats.org/officeDocument/2006/relationships/image" Target="../media/image28.png" /><Relationship Id="rId12" Type="http://schemas.openxmlformats.org/officeDocument/2006/relationships/image" Target="../media/image29.png" /><Relationship Id="rId13" Type="http://schemas.openxmlformats.org/officeDocument/2006/relationships/image" Target="../media/image30.png" /><Relationship Id="rId14" Type="http://schemas.openxmlformats.org/officeDocument/2006/relationships/image" Target="../media/image31.png" /><Relationship Id="rId15" Type="http://schemas.openxmlformats.org/officeDocument/2006/relationships/image" Target="../media/image32.png" /><Relationship Id="rId16" Type="http://schemas.openxmlformats.org/officeDocument/2006/relationships/image" Target="../media/image33.png" /><Relationship Id="rId17" Type="http://schemas.openxmlformats.org/officeDocument/2006/relationships/oleObject" Target="../embeddings/oleObject4.bin" TargetMode="Internal" /><Relationship Id="rId18" Type="http://schemas.openxmlformats.org/officeDocument/2006/relationships/image" Target="../media/image34.png" /><Relationship Id="rId19" Type="http://schemas.openxmlformats.org/officeDocument/2006/relationships/image" Target="../media/image12.png" /><Relationship Id="rId2" Type="http://schemas.openxmlformats.org/officeDocument/2006/relationships/image" Target="../media/image24.wmf" /><Relationship Id="rId20" Type="http://schemas.openxmlformats.org/officeDocument/2006/relationships/audio" Target="../media/media3.wav" /><Relationship Id="rId21" Type="http://schemas.openxmlformats.org/officeDocument/2006/relationships/image" Target="../media/image35.png" /><Relationship Id="rId22" Type="http://schemas.openxmlformats.org/officeDocument/2006/relationships/vmlDrawing" Target="../drawings/vmlDrawing2.vml" /><Relationship Id="rId3" Type="http://schemas.openxmlformats.org/officeDocument/2006/relationships/image" Target="../media/image25.wmf" /><Relationship Id="rId4" Type="http://schemas.openxmlformats.org/officeDocument/2006/relationships/image" Target="../media/image14.wmf" /><Relationship Id="rId5" Type="http://schemas.openxmlformats.org/officeDocument/2006/relationships/image" Target="../media/image15.png" /><Relationship Id="rId6" Type="http://schemas.openxmlformats.org/officeDocument/2006/relationships/image" Target="../media/image26.png" /><Relationship Id="rId7" Type="http://schemas.openxmlformats.org/officeDocument/2006/relationships/oleObject" Target="../embeddings/oleObject2.bin" TargetMode="Internal" /><Relationship Id="rId8" Type="http://schemas.openxmlformats.org/officeDocument/2006/relationships/image" Target="../media/image27.png" /><Relationship Id="rId9" Type="http://schemas.openxmlformats.org/officeDocument/2006/relationships/oleObject" Target="../embeddings/oleObject3.bin" TargetMode="Interna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wmf" /><Relationship Id="rId3" Type="http://schemas.openxmlformats.org/officeDocument/2006/relationships/image" Target="../media/image6.png" /><Relationship Id="rId4" Type="http://schemas.openxmlformats.org/officeDocument/2006/relationships/image" Target="../media/image37.png" /><Relationship Id="rId5" Type="http://schemas.openxmlformats.org/officeDocument/2006/relationships/image" Target="../media/image38.png" /><Relationship Id="rId6" Type="http://schemas.openxmlformats.org/officeDocument/2006/relationships/image" Target="../media/image12.png" /><Relationship Id="rId7" Type="http://schemas.openxmlformats.org/officeDocument/2006/relationships/audio" Target="../media/media4.wav"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oleObject" Target="../embeddings/oleObject6.bin" TargetMode="Internal" /><Relationship Id="rId11" Type="http://schemas.openxmlformats.org/officeDocument/2006/relationships/image" Target="../media/image34.png" /><Relationship Id="rId12" Type="http://schemas.openxmlformats.org/officeDocument/2006/relationships/image" Target="../media/image12.png" /><Relationship Id="rId13" Type="http://schemas.openxmlformats.org/officeDocument/2006/relationships/audio" Target="../media/media5.wav" /><Relationship Id="rId14" Type="http://schemas.openxmlformats.org/officeDocument/2006/relationships/vmlDrawing" Target="../drawings/vmlDrawing3.vml" /><Relationship Id="rId2" Type="http://schemas.openxmlformats.org/officeDocument/2006/relationships/image" Target="../media/image39.wmf" /><Relationship Id="rId3" Type="http://schemas.openxmlformats.org/officeDocument/2006/relationships/image" Target="../media/image40.png" /><Relationship Id="rId4" Type="http://schemas.openxmlformats.org/officeDocument/2006/relationships/image" Target="../media/image41.png" /><Relationship Id="rId5" Type="http://schemas.openxmlformats.org/officeDocument/2006/relationships/oleObject" Target="../embeddings/oleObject5.bin" TargetMode="Internal" /><Relationship Id="rId6" Type="http://schemas.openxmlformats.org/officeDocument/2006/relationships/image" Target="../media/image42.png" /><Relationship Id="rId7" Type="http://schemas.openxmlformats.org/officeDocument/2006/relationships/image" Target="../media/image43.png" /><Relationship Id="rId8" Type="http://schemas.openxmlformats.org/officeDocument/2006/relationships/image" Target="../media/image31.png" /><Relationship Id="rId9" Type="http://schemas.openxmlformats.org/officeDocument/2006/relationships/image" Target="../media/image44.png"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idx="4294967295"/>
          </p:nvPr>
        </p:nvSpPr>
        <p:spPr>
          <a:xfrm>
            <a:off x="381000" y="274638"/>
            <a:ext cx="8229600" cy="944562"/>
          </a:xfrm>
        </p:spPr>
        <p:txBody>
          <a:bodyPr/>
          <a:lstStyle/>
          <a:p>
            <a:r>
              <a:rPr lang="en-US"/>
              <a:t>Reading Electrical </a:t>
            </a:r>
            <a:r>
              <a:rPr lang="en-US" smtClean="0"/>
              <a:t>Schematics</a:t>
            </a:r>
            <a:endParaRPr lang="en-US"/>
          </a:p>
        </p:txBody>
      </p:sp>
      <p:sp>
        <p:nvSpPr>
          <p:cNvPr id="7" name="Text Box 3"/>
          <p:cNvSpPr txBox="1">
            <a:spLocks noChangeArrowheads="1"/>
          </p:cNvSpPr>
          <p:nvPr/>
        </p:nvSpPr>
        <p:spPr bwMode="auto">
          <a:xfrm>
            <a:off x="762000" y="1219200"/>
            <a:ext cx="7467600" cy="403187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a:solidFill>
                  <a:prstClr val="black"/>
                </a:solidFill>
              </a:rPr>
              <a:t>These basic tutorials start with electrical symbols and schematic design and proceed to include the specific schematics for the production machines you use in your plant. They are designed to help you use an electrical schematic to work your way through any problem that may occur during the manufacturing process.</a:t>
            </a:r>
          </a:p>
          <a:p>
            <a:endParaRPr lang="en-US" sz="1600">
              <a:solidFill>
                <a:prstClr val="black"/>
              </a:solidFill>
            </a:endParaRPr>
          </a:p>
          <a:p>
            <a:r>
              <a:rPr lang="en-US" sz="1600">
                <a:solidFill>
                  <a:prstClr val="black"/>
                </a:solidFill>
              </a:rPr>
              <a:t>Being able to read and understand an electrical schematic is the fastest</a:t>
            </a:r>
          </a:p>
          <a:p>
            <a:r>
              <a:rPr lang="en-US" sz="1600">
                <a:solidFill>
                  <a:prstClr val="black"/>
                </a:solidFill>
              </a:rPr>
              <a:t>way to solve an electrical problem. We suggest that you start with the tutorial named </a:t>
            </a:r>
            <a:r>
              <a:rPr lang="en-US" sz="1600" b="1">
                <a:solidFill>
                  <a:prstClr val="black"/>
                </a:solidFill>
              </a:rPr>
              <a:t>What is an Electrical Schematic</a:t>
            </a:r>
            <a:r>
              <a:rPr lang="en-US" sz="1600">
                <a:solidFill>
                  <a:prstClr val="black"/>
                </a:solidFill>
              </a:rPr>
              <a:t>, to help you understand what some of the electrical symbols represent and how the electrical schematics work. The tutorials will run automatically in </a:t>
            </a:r>
            <a:r>
              <a:rPr lang="en-US" sz="1600" i="1">
                <a:solidFill>
                  <a:prstClr val="black"/>
                </a:solidFill>
              </a:rPr>
              <a:t>Windows® Media Player</a:t>
            </a:r>
            <a:r>
              <a:rPr lang="en-US" sz="1600">
                <a:solidFill>
                  <a:prstClr val="black"/>
                </a:solidFill>
              </a:rPr>
              <a:t>.</a:t>
            </a:r>
          </a:p>
          <a:p>
            <a:endParaRPr lang="en-US" sz="1600">
              <a:solidFill>
                <a:prstClr val="black"/>
              </a:solidFill>
            </a:endParaRPr>
          </a:p>
          <a:p>
            <a:r>
              <a:rPr lang="en-US" sz="1600">
                <a:solidFill>
                  <a:prstClr val="black"/>
                </a:solidFill>
              </a:rPr>
              <a:t>You can pause, go forward, or go backward during the presentation. When finished, just close </a:t>
            </a:r>
            <a:r>
              <a:rPr lang="en-US" sz="1600" i="1">
                <a:solidFill>
                  <a:prstClr val="black"/>
                </a:solidFill>
              </a:rPr>
              <a:t>Media Player</a:t>
            </a:r>
            <a:r>
              <a:rPr lang="en-US" sz="1600">
                <a:solidFill>
                  <a:prstClr val="black"/>
                </a:solidFill>
              </a:rPr>
              <a:t>. Each module takes about ½ hour to complete.</a:t>
            </a:r>
          </a:p>
          <a:p>
            <a:endParaRPr lang="en-US" sz="1600">
              <a:solidFill>
                <a:prstClr val="black"/>
              </a:solidFill>
            </a:endParaRPr>
          </a:p>
          <a:p>
            <a:r>
              <a:rPr lang="en-US" sz="1600">
                <a:solidFill>
                  <a:prstClr val="black"/>
                </a:solidFill>
              </a:rPr>
              <a:t>It would be helpful to have your </a:t>
            </a:r>
            <a:r>
              <a:rPr lang="en-US" sz="1600" i="1" err="1" smtClean="0">
                <a:solidFill>
                  <a:prstClr val="black"/>
                </a:solidFill>
              </a:rPr>
              <a:t>RoofTracker™</a:t>
            </a:r>
            <a:r>
              <a:rPr lang="en-US" sz="1600" smtClean="0">
                <a:solidFill>
                  <a:prstClr val="black"/>
                </a:solidFill>
              </a:rPr>
              <a:t> press electrical </a:t>
            </a:r>
            <a:r>
              <a:rPr lang="en-US" sz="1600">
                <a:solidFill>
                  <a:prstClr val="black"/>
                </a:solidFill>
              </a:rPr>
              <a:t>schematic</a:t>
            </a:r>
          </a:p>
          <a:p>
            <a:r>
              <a:rPr lang="en-US" sz="1600">
                <a:solidFill>
                  <a:prstClr val="black"/>
                </a:solidFill>
              </a:rPr>
              <a:t>from the Maintenance Manual to follow along.</a:t>
            </a:r>
          </a:p>
        </p:txBody>
      </p:sp>
      <p:sp>
        <p:nvSpPr>
          <p:cNvPr id="8" name="Rounded Rectangle 7">
            <a:hlinkClick action="ppaction://hlinkshowjump?jump=nextslide"/>
          </p:cNvPr>
          <p:cNvSpPr/>
          <p:nvPr/>
        </p:nvSpPr>
        <p:spPr>
          <a:xfrm>
            <a:off x="5470071" y="5562600"/>
            <a:ext cx="2247900" cy="951199"/>
          </a:xfrm>
          <a:prstGeom prst="roundRect">
            <a:avLst/>
          </a:prstGeom>
          <a:scene3d>
            <a:camera prst="obliqueTopRigh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800"/>
              </a:lnSpc>
            </a:pPr>
            <a:r>
              <a:rPr lang="en-US" sz="1600" b="1">
                <a:solidFill>
                  <a:prstClr val="white"/>
                </a:solidFill>
                <a:latin typeface="Arial" panose="020b0604020202020204" pitchFamily="34" charset="0"/>
                <a:cs typeface="Arial" panose="020b0604020202020204" pitchFamily="34" charset="0"/>
              </a:rPr>
              <a:t>START</a:t>
            </a:r>
          </a:p>
          <a:p>
            <a:pPr algn="ctr">
              <a:lnSpc>
                <a:spcPts val="1800"/>
              </a:lnSpc>
            </a:pPr>
            <a:r>
              <a:rPr lang="en-US" sz="1600" b="1" i="1" err="1" smtClean="0">
                <a:solidFill>
                  <a:prstClr val="white"/>
                </a:solidFill>
                <a:latin typeface="Arial" panose="020b0604020202020204" pitchFamily="34" charset="0"/>
                <a:cs typeface="Arial" panose="020b0604020202020204" pitchFamily="34" charset="0"/>
              </a:rPr>
              <a:t>RoofTracker</a:t>
            </a:r>
            <a:endParaRPr lang="en-US" sz="1600" b="1" i="1">
              <a:solidFill>
                <a:prstClr val="white"/>
              </a:solidFill>
              <a:latin typeface="Arial" panose="020b0604020202020204" pitchFamily="34" charset="0"/>
              <a:cs typeface="Arial" panose="020b0604020202020204" pitchFamily="34" charset="0"/>
            </a:endParaRPr>
          </a:p>
          <a:p>
            <a:pPr algn="ctr">
              <a:lnSpc>
                <a:spcPts val="1800"/>
              </a:lnSpc>
            </a:pPr>
            <a:r>
              <a:rPr lang="en-US" sz="1600" b="1">
                <a:solidFill>
                  <a:prstClr val="white"/>
                </a:solidFill>
                <a:latin typeface="Arial" panose="020b0604020202020204" pitchFamily="34" charset="0"/>
                <a:cs typeface="Arial" panose="020b0604020202020204" pitchFamily="34" charset="0"/>
              </a:rPr>
              <a:t>Schematic Training</a:t>
            </a:r>
            <a:endParaRPr lang="en-US" b="1">
              <a:solidFill>
                <a:prstClr val="white"/>
              </a:solidFill>
            </a:endParaRPr>
          </a:p>
        </p:txBody>
      </p:sp>
    </p:spTree>
    <p:extLst>
      <p:ext uri="{BB962C8B-B14F-4D97-AF65-F5344CB8AC3E}">
        <p14:creationId xmlns:p14="http://schemas.microsoft.com/office/powerpoint/2010/main" val="3439052891"/>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066800"/>
            <a:ext cx="7086600" cy="39735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0" y="5562600"/>
            <a:ext cx="5105400" cy="9683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24600" y="457200"/>
            <a:ext cx="2514600" cy="19034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fused-dis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152400"/>
            <a:ext cx="1200150" cy="9001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fd-rooft"/>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81400" y="2971800"/>
            <a:ext cx="379413" cy="838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ontacto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953000" y="1219200"/>
            <a:ext cx="608013" cy="762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all-m-trans"/>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81400" y="4876800"/>
            <a:ext cx="557213" cy="8667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05" name="Object 9"/>
          <p:cNvGraphicFramePr>
            <a:graphicFrameLocks noChangeAspect="1"/>
          </p:cNvGraphicFramePr>
          <p:nvPr>
            <p:ph/>
          </p:nvPr>
        </p:nvGraphicFramePr>
        <p:xfrm>
          <a:off x="4419600" y="5029200"/>
          <a:ext cx="685800" cy="582613"/>
        </p:xfrm>
        <a:graphic>
          <a:graphicData uri="http://schemas.openxmlformats.org/presentationml/2006/ole">
            <mc:AlternateContent xmlns:mc="http://schemas.openxmlformats.org/markup-compatibility/2006">
              <mc:Choice xmlns:v="urn:schemas-microsoft-com:vml" Requires="v">
                <p:oleObj spid="_x0000_s1038" name="Image" r:id="rId9" progId="PhotoshopElements.Image.4">
                  <p:embed/>
                </p:oleObj>
              </mc:Choice>
              <mc:Fallback>
                <p:oleObj name="Image" r:id="rId9" progId="PhotoshopElements.Image.4">
                  <p:embed/>
                  <p:pic>
                    <p:nvPicPr>
                      <p:cNvPr id="0" name="OLE substitute image"/>
                      <p:cNvPicPr/>
                      <p:nvPr/>
                    </p:nvPicPr>
                    <p:blipFill>
                      <a:blip r:embed="rId10">
                        <a:extLst>
                          <a:ext uri="{28A0092B-C50C-407E-A947-70E740481C1C}">
                            <a14:useLocalDpi xmlns:a14="http://schemas.microsoft.com/office/drawing/2010/main" val="0"/>
                          </a:ext>
                        </a:extLst>
                      </a:blip>
                      <a:stretch>
                        <a:fillRect/>
                      </a:stretch>
                    </p:blipFill>
                    <p:spPr>
                      <a:xfrm>
                        <a:off x="4419600" y="5029200"/>
                        <a:ext cx="685800" cy="582613"/>
                      </a:xfrm>
                      <a:prstGeom prst="rect">
                        <a:avLst/>
                      </a:prstGeom>
                      <a:noFill/>
                      <a:ln>
                        <a:noFill/>
                      </a:ln>
                      <a:effectLst/>
                    </p:spPr>
                  </p:pic>
                </p:oleObj>
              </mc:Fallback>
            </mc:AlternateContent>
          </a:graphicData>
        </a:graphic>
      </p:graphicFrame>
      <p:sp>
        <p:nvSpPr>
          <p:cNvPr id="4106" name="Text Box 10"/>
          <p:cNvSpPr txBox="1">
            <a:spLocks noChangeArrowheads="1"/>
          </p:cNvSpPr>
          <p:nvPr/>
        </p:nvSpPr>
        <p:spPr bwMode="auto">
          <a:xfrm>
            <a:off x="2438400" y="2286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pic>
        <p:nvPicPr>
          <p:cNvPr id="4107" name="Picture 11"/>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943600" y="4343400"/>
            <a:ext cx="2667000" cy="5794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715000" y="5105400"/>
            <a:ext cx="2990850" cy="3889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slid1685.WAV">
            <a:hlinkClick action="ppaction://media"/>
          </p:cNvPr>
          <p:cNvPicPr>
            <a:picLocks noRot="1" noChangeAspect="1" noChangeArrowheads="1"/>
          </p:cNvPicPr>
          <p:nvPr>
            <a:wavAudioFile r:embed="rId14"/>
            <p:extLst/>
          </p:nvPr>
        </p:nvPicPr>
        <p:blipFill>
          <a:blip r:embed="rId13">
            <a:extLst>
              <a:ext uri="{28A0092B-C50C-407E-A947-70E740481C1C}">
                <a14:useLocalDpi xmlns:a14="http://schemas.microsoft.com/office/drawing/2010/main" val="0"/>
              </a:ext>
            </a:extLst>
          </a:blip>
          <a:stretch>
            <a:fillRect/>
          </a:stretch>
        </p:blipFill>
        <p:spPr bwMode="auto">
          <a:xfrm>
            <a:off x="1752600" y="3810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4110" name="Rectangle 14"/>
          <p:cNvSpPr>
            <a:spLocks noChangeArrowheads="1"/>
          </p:cNvSpPr>
          <p:nvPr/>
        </p:nvSpPr>
        <p:spPr bwMode="auto">
          <a:xfrm>
            <a:off x="228600" y="1066800"/>
            <a:ext cx="1295400" cy="914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1" name="Rectangle 15"/>
          <p:cNvSpPr>
            <a:spLocks noChangeArrowheads="1"/>
          </p:cNvSpPr>
          <p:nvPr/>
        </p:nvSpPr>
        <p:spPr bwMode="auto">
          <a:xfrm>
            <a:off x="1752600" y="5638800"/>
            <a:ext cx="5410200" cy="1066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Rectangle 16"/>
          <p:cNvSpPr>
            <a:spLocks noChangeArrowheads="1"/>
          </p:cNvSpPr>
          <p:nvPr/>
        </p:nvSpPr>
        <p:spPr bwMode="auto">
          <a:xfrm rot="5400000">
            <a:off x="2095500" y="2247900"/>
            <a:ext cx="2019300" cy="4191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7"/>
          <p:cNvSpPr>
            <a:spLocks noChangeArrowheads="1"/>
          </p:cNvSpPr>
          <p:nvPr/>
        </p:nvSpPr>
        <p:spPr bwMode="auto">
          <a:xfrm>
            <a:off x="3352800" y="1600200"/>
            <a:ext cx="1295400" cy="2362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Rectangle 18"/>
          <p:cNvSpPr>
            <a:spLocks noChangeArrowheads="1"/>
          </p:cNvSpPr>
          <p:nvPr/>
        </p:nvSpPr>
        <p:spPr bwMode="auto">
          <a:xfrm>
            <a:off x="4953000" y="1905000"/>
            <a:ext cx="533400" cy="1066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5" name="Rectangle 19"/>
          <p:cNvSpPr>
            <a:spLocks noChangeArrowheads="1"/>
          </p:cNvSpPr>
          <p:nvPr/>
        </p:nvSpPr>
        <p:spPr bwMode="auto">
          <a:xfrm rot="16200000">
            <a:off x="7315200" y="-533400"/>
            <a:ext cx="533400" cy="2514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 name="Rectangle 20"/>
          <p:cNvSpPr>
            <a:spLocks noChangeArrowheads="1"/>
          </p:cNvSpPr>
          <p:nvPr/>
        </p:nvSpPr>
        <p:spPr bwMode="auto">
          <a:xfrm rot="16200000">
            <a:off x="4838700" y="2095500"/>
            <a:ext cx="762000" cy="2514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Rectangle 21"/>
          <p:cNvSpPr>
            <a:spLocks noChangeArrowheads="1"/>
          </p:cNvSpPr>
          <p:nvPr/>
        </p:nvSpPr>
        <p:spPr bwMode="auto">
          <a:xfrm>
            <a:off x="6324600" y="457200"/>
            <a:ext cx="2514600" cy="1905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Rectangle 22"/>
          <p:cNvSpPr>
            <a:spLocks noChangeArrowheads="1"/>
          </p:cNvSpPr>
          <p:nvPr/>
        </p:nvSpPr>
        <p:spPr bwMode="auto">
          <a:xfrm>
            <a:off x="1981200" y="1981200"/>
            <a:ext cx="1104900" cy="2971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9" name="Rectangle 23"/>
          <p:cNvSpPr>
            <a:spLocks noChangeArrowheads="1"/>
          </p:cNvSpPr>
          <p:nvPr/>
        </p:nvSpPr>
        <p:spPr bwMode="auto">
          <a:xfrm>
            <a:off x="3276600" y="3886200"/>
            <a:ext cx="685800" cy="1066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Rectangle 24"/>
          <p:cNvSpPr>
            <a:spLocks noChangeArrowheads="1"/>
          </p:cNvSpPr>
          <p:nvPr/>
        </p:nvSpPr>
        <p:spPr bwMode="auto">
          <a:xfrm>
            <a:off x="3810000" y="3886200"/>
            <a:ext cx="685800" cy="1066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1" name="Rectangle 25"/>
          <p:cNvSpPr>
            <a:spLocks noChangeArrowheads="1"/>
          </p:cNvSpPr>
          <p:nvPr/>
        </p:nvSpPr>
        <p:spPr bwMode="auto">
          <a:xfrm>
            <a:off x="4343400" y="3733800"/>
            <a:ext cx="2057400" cy="1295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Rectangle 26"/>
          <p:cNvSpPr>
            <a:spLocks noChangeArrowheads="1"/>
          </p:cNvSpPr>
          <p:nvPr/>
        </p:nvSpPr>
        <p:spPr bwMode="auto">
          <a:xfrm>
            <a:off x="4495800" y="4800600"/>
            <a:ext cx="457200" cy="304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413000" fill="hold"/>
                                        <p:tgtEl>
                                          <p:spTgt spid="4109"/>
                                        </p:tgtEl>
                                      </p:cBhvr>
                                    </p:cmd>
                                  </p:childTnLst>
                                </p:cTn>
                              </p:par>
                              <p:par>
                                <p:cTn id="8" presetID="1" presetClass="entr" presetSubtype="0" fill="hold" nodeType="withEffect">
                                  <p:childTnLst>
                                    <p:set>
                                      <p:cBhvr>
                                        <p:cTn id="9" dur="1" fill="hold">
                                          <p:stCondLst>
                                            <p:cond delay="0"/>
                                          </p:stCondLst>
                                        </p:cTn>
                                        <p:tgtEl>
                                          <p:spTgt spid="4101"/>
                                        </p:tgtEl>
                                        <p:attrNameLst>
                                          <p:attrName>style.visibility</p:attrName>
                                        </p:attrNameLst>
                                      </p:cBhvr>
                                      <p:to>
                                        <p:strVal val="visible"/>
                                      </p:to>
                                    </p:set>
                                  </p:childTnLst>
                                </p:cTn>
                              </p:par>
                              <p:par>
                                <p:cTn id="10" presetID="1" presetClass="entr" presetSubtype="0" fill="hold" grpId="0" nodeType="withEffect">
                                  <p:childTnLst>
                                    <p:set>
                                      <p:cBhvr>
                                        <p:cTn id="11" dur="1" fill="hold">
                                          <p:stCondLst>
                                            <p:cond delay="0"/>
                                          </p:stCondLst>
                                        </p:cTn>
                                        <p:tgtEl>
                                          <p:spTgt spid="4110"/>
                                        </p:tgtEl>
                                        <p:attrNameLst>
                                          <p:attrName>style.visibility</p:attrName>
                                        </p:attrNameLst>
                                      </p:cBhvr>
                                      <p:to>
                                        <p:strVal val="visible"/>
                                      </p:to>
                                    </p:set>
                                  </p:childTnLst>
                                </p:cTn>
                              </p:par>
                              <p:par>
                                <p:cTn id="12" presetID="1" presetClass="exit" presetSubtype="0" fill="hold" grpId="1" nodeType="withEffect">
                                  <p:childTnLst>
                                    <p:set>
                                      <p:cBhvr>
                                        <p:cTn id="13" dur="1" fill="hold">
                                          <p:stCondLst>
                                            <p:cond delay="0"/>
                                          </p:stCondLst>
                                        </p:cTn>
                                        <p:tgtEl>
                                          <p:spTgt spid="4110"/>
                                        </p:tgtEl>
                                        <p:attrNameLst>
                                          <p:attrName>style.visibility</p:attrName>
                                        </p:attrNameLst>
                                      </p:cBhvr>
                                      <p:to>
                                        <p:strVal val="hidden"/>
                                      </p:to>
                                    </p:set>
                                  </p:childTnLst>
                                </p:cTn>
                              </p:par>
                              <p:par>
                                <p:cTn id="14" presetID="1" presetClass="entr" presetSubtype="0" fill="hold" grpId="2" nodeType="withEffect">
                                  <p:childTnLst>
                                    <p:set>
                                      <p:cBhvr>
                                        <p:cTn id="15" dur="1" fill="hold">
                                          <p:stCondLst>
                                            <p:cond delay="0"/>
                                          </p:stCondLst>
                                        </p:cTn>
                                        <p:tgtEl>
                                          <p:spTgt spid="4111"/>
                                        </p:tgtEl>
                                        <p:attrNameLst>
                                          <p:attrName>style.visibility</p:attrName>
                                        </p:attrNameLst>
                                      </p:cBhvr>
                                      <p:to>
                                        <p:strVal val="visible"/>
                                      </p:to>
                                    </p:set>
                                  </p:childTnLst>
                                </p:cTn>
                              </p:par>
                              <p:par>
                                <p:cTn id="16" presetID="35" presetClass="emph" presetSubtype="0" repeatCount="3000" fill="hold" grpId="3" nodeType="withEffect">
                                  <p:childTnLst>
                                    <p:anim calcmode="discrete" valueType="str">
                                      <p:cBhvr>
                                        <p:cTn id="17" dur="1000" fill="hold"/>
                                        <p:tgtEl>
                                          <p:spTgt spid="4111"/>
                                        </p:tgtEl>
                                        <p:attrNameLst>
                                          <p:attrName>style.visibility</p:attrName>
                                        </p:attrNameLst>
                                      </p:cBhvr>
                                      <p:tavLst>
                                        <p:tav tm="0">
                                          <p:val>
                                            <p:strVal val="hidden"/>
                                          </p:val>
                                        </p:tav>
                                        <p:tav tm="50000">
                                          <p:val>
                                            <p:strVal val="visible"/>
                                          </p:val>
                                        </p:tav>
                                      </p:tavLst>
                                    </p:anim>
                                  </p:childTnLst>
                                </p:cTn>
                              </p:par>
                              <p:par>
                                <p:cTn id="18" presetID="1" presetClass="exit" presetSubtype="0" fill="hold" grpId="4" nodeType="withEffect">
                                  <p:childTnLst>
                                    <p:set>
                                      <p:cBhvr>
                                        <p:cTn id="19" dur="1" fill="hold">
                                          <p:stCondLst>
                                            <p:cond delay="0"/>
                                          </p:stCondLst>
                                        </p:cTn>
                                        <p:tgtEl>
                                          <p:spTgt spid="4111"/>
                                        </p:tgtEl>
                                        <p:attrNameLst>
                                          <p:attrName>style.visibility</p:attrName>
                                        </p:attrNameLst>
                                      </p:cBhvr>
                                      <p:to>
                                        <p:strVal val="hidden"/>
                                      </p:to>
                                    </p:set>
                                  </p:childTnLst>
                                </p:cTn>
                              </p:par>
                              <p:par>
                                <p:cTn id="20" presetID="1" presetClass="entr" presetSubtype="0" fill="hold" grpId="5" nodeType="withEffect">
                                  <p:childTnLst>
                                    <p:set>
                                      <p:cBhvr>
                                        <p:cTn id="21" dur="1" fill="hold">
                                          <p:stCondLst>
                                            <p:cond delay="0"/>
                                          </p:stCondLst>
                                        </p:cTn>
                                        <p:tgtEl>
                                          <p:spTgt spid="4112"/>
                                        </p:tgtEl>
                                        <p:attrNameLst>
                                          <p:attrName>style.visibility</p:attrName>
                                        </p:attrNameLst>
                                      </p:cBhvr>
                                      <p:to>
                                        <p:strVal val="visible"/>
                                      </p:to>
                                    </p:set>
                                  </p:childTnLst>
                                </p:cTn>
                              </p:par>
                              <p:par>
                                <p:cTn id="22" presetID="35" presetClass="emph" presetSubtype="0" repeatCount="3000" fill="hold" grpId="6" nodeType="withEffect">
                                  <p:childTnLst>
                                    <p:anim calcmode="discrete" valueType="str">
                                      <p:cBhvr>
                                        <p:cTn id="23" dur="1000" fill="hold"/>
                                        <p:tgtEl>
                                          <p:spTgt spid="4112"/>
                                        </p:tgtEl>
                                        <p:attrNameLst>
                                          <p:attrName>style.visibility</p:attrName>
                                        </p:attrNameLst>
                                      </p:cBhvr>
                                      <p:tavLst>
                                        <p:tav tm="0">
                                          <p:val>
                                            <p:strVal val="hidden"/>
                                          </p:val>
                                        </p:tav>
                                        <p:tav tm="50000">
                                          <p:val>
                                            <p:strVal val="visible"/>
                                          </p:val>
                                        </p:tav>
                                      </p:tavLst>
                                    </p:anim>
                                  </p:childTnLst>
                                </p:cTn>
                              </p:par>
                              <p:par>
                                <p:cTn id="24" presetID="1" presetClass="exit" presetSubtype="0" fill="hold" grpId="7" nodeType="withEffect">
                                  <p:childTnLst>
                                    <p:set>
                                      <p:cBhvr>
                                        <p:cTn id="25" dur="1" fill="hold">
                                          <p:stCondLst>
                                            <p:cond delay="0"/>
                                          </p:stCondLst>
                                        </p:cTn>
                                        <p:tgtEl>
                                          <p:spTgt spid="4112"/>
                                        </p:tgtEl>
                                        <p:attrNameLst>
                                          <p:attrName>style.visibility</p:attrName>
                                        </p:attrNameLst>
                                      </p:cBhvr>
                                      <p:to>
                                        <p:strVal val="hidden"/>
                                      </p:to>
                                    </p:set>
                                  </p:childTnLst>
                                </p:cTn>
                              </p:par>
                              <p:par>
                                <p:cTn id="26" presetID="1" presetClass="entr" presetSubtype="0" fill="hold" grpId="8" nodeType="withEffect">
                                  <p:childTnLst>
                                    <p:set>
                                      <p:cBhvr>
                                        <p:cTn id="27" dur="1" fill="hold">
                                          <p:stCondLst>
                                            <p:cond delay="0"/>
                                          </p:stCondLst>
                                        </p:cTn>
                                        <p:tgtEl>
                                          <p:spTgt spid="4113"/>
                                        </p:tgtEl>
                                        <p:attrNameLst>
                                          <p:attrName>style.visibility</p:attrName>
                                        </p:attrNameLst>
                                      </p:cBhvr>
                                      <p:to>
                                        <p:strVal val="visible"/>
                                      </p:to>
                                    </p:set>
                                  </p:childTnLst>
                                </p:cTn>
                              </p:par>
                              <p:par>
                                <p:cTn id="28" presetID="1" presetClass="entr" presetSubtype="0" fill="hold" nodeType="withEffect">
                                  <p:childTnLst>
                                    <p:set>
                                      <p:cBhvr>
                                        <p:cTn id="29" dur="1" fill="hold">
                                          <p:stCondLst>
                                            <p:cond delay="0"/>
                                          </p:stCondLst>
                                        </p:cTn>
                                        <p:tgtEl>
                                          <p:spTgt spid="4102"/>
                                        </p:tgtEl>
                                        <p:attrNameLst>
                                          <p:attrName>style.visibility</p:attrName>
                                        </p:attrNameLst>
                                      </p:cBhvr>
                                      <p:to>
                                        <p:strVal val="visible"/>
                                      </p:to>
                                    </p:set>
                                  </p:childTnLst>
                                </p:cTn>
                              </p:par>
                              <p:par>
                                <p:cTn id="30" presetID="1" presetClass="exit" presetSubtype="0" fill="hold" grpId="9" nodeType="withEffect">
                                  <p:childTnLst>
                                    <p:set>
                                      <p:cBhvr>
                                        <p:cTn id="31" dur="1" fill="hold">
                                          <p:stCondLst>
                                            <p:cond delay="0"/>
                                          </p:stCondLst>
                                        </p:cTn>
                                        <p:tgtEl>
                                          <p:spTgt spid="4113"/>
                                        </p:tgtEl>
                                        <p:attrNameLst>
                                          <p:attrName>style.visibility</p:attrName>
                                        </p:attrNameLst>
                                      </p:cBhvr>
                                      <p:to>
                                        <p:strVal val="hidden"/>
                                      </p:to>
                                    </p:set>
                                  </p:childTnLst>
                                </p:cTn>
                              </p:par>
                              <p:par>
                                <p:cTn id="32" presetID="1" presetClass="entr" presetSubtype="0" fill="hold" grpId="10" nodeType="withEffect">
                                  <p:childTnLst>
                                    <p:set>
                                      <p:cBhvr>
                                        <p:cTn id="33" dur="1" fill="hold">
                                          <p:stCondLst>
                                            <p:cond delay="0"/>
                                          </p:stCondLst>
                                        </p:cTn>
                                        <p:tgtEl>
                                          <p:spTgt spid="4114"/>
                                        </p:tgtEl>
                                        <p:attrNameLst>
                                          <p:attrName>style.visibility</p:attrName>
                                        </p:attrNameLst>
                                      </p:cBhvr>
                                      <p:to>
                                        <p:strVal val="visible"/>
                                      </p:to>
                                    </p:set>
                                  </p:childTnLst>
                                </p:cTn>
                              </p:par>
                              <p:par>
                                <p:cTn id="34" presetID="1" presetClass="exit" presetSubtype="0" fill="hold" grpId="11" nodeType="withEffect">
                                  <p:childTnLst>
                                    <p:set>
                                      <p:cBhvr>
                                        <p:cTn id="35" dur="1" fill="hold">
                                          <p:stCondLst>
                                            <p:cond delay="0"/>
                                          </p:stCondLst>
                                        </p:cTn>
                                        <p:tgtEl>
                                          <p:spTgt spid="4114"/>
                                        </p:tgtEl>
                                        <p:attrNameLst>
                                          <p:attrName>style.visibility</p:attrName>
                                        </p:attrNameLst>
                                      </p:cBhvr>
                                      <p:to>
                                        <p:strVal val="hidden"/>
                                      </p:to>
                                    </p:set>
                                  </p:childTnLst>
                                </p:cTn>
                              </p:par>
                              <p:par>
                                <p:cTn id="36" presetID="1" presetClass="entr" presetSubtype="0" fill="hold" nodeType="withEffect">
                                  <p:childTnLst>
                                    <p:set>
                                      <p:cBhvr>
                                        <p:cTn id="37" dur="1" fill="hold">
                                          <p:stCondLst>
                                            <p:cond delay="0"/>
                                          </p:stCondLst>
                                        </p:cTn>
                                        <p:tgtEl>
                                          <p:spTgt spid="4103"/>
                                        </p:tgtEl>
                                        <p:attrNameLst>
                                          <p:attrName>style.visibility</p:attrName>
                                        </p:attrNameLst>
                                      </p:cBhvr>
                                      <p:to>
                                        <p:strVal val="visible"/>
                                      </p:to>
                                    </p:set>
                                  </p:childTnLst>
                                </p:cTn>
                              </p:par>
                              <p:par>
                                <p:cTn id="38" presetID="1" presetClass="entr" presetSubtype="0" fill="hold" grpId="16" nodeType="withEffect">
                                  <p:childTnLst>
                                    <p:set>
                                      <p:cBhvr>
                                        <p:cTn id="39" dur="1" fill="hold">
                                          <p:stCondLst>
                                            <p:cond delay="0"/>
                                          </p:stCondLst>
                                        </p:cTn>
                                        <p:tgtEl>
                                          <p:spTgt spid="4117"/>
                                        </p:tgtEl>
                                        <p:attrNameLst>
                                          <p:attrName>style.visibility</p:attrName>
                                        </p:attrNameLst>
                                      </p:cBhvr>
                                      <p:to>
                                        <p:strVal val="visible"/>
                                      </p:to>
                                    </p:set>
                                  </p:childTnLst>
                                </p:cTn>
                              </p:par>
                              <p:par>
                                <p:cTn id="40" presetID="35" presetClass="emph" presetSubtype="0" repeatCount="3000" fill="hold" grpId="17" nodeType="withEffect">
                                  <p:childTnLst>
                                    <p:anim calcmode="discrete" valueType="str">
                                      <p:cBhvr>
                                        <p:cTn id="41" dur="1000" fill="hold"/>
                                        <p:tgtEl>
                                          <p:spTgt spid="4117"/>
                                        </p:tgtEl>
                                        <p:attrNameLst>
                                          <p:attrName>style.visibility</p:attrName>
                                        </p:attrNameLst>
                                      </p:cBhvr>
                                      <p:tavLst>
                                        <p:tav tm="0">
                                          <p:val>
                                            <p:strVal val="hidden"/>
                                          </p:val>
                                        </p:tav>
                                        <p:tav tm="50000">
                                          <p:val>
                                            <p:strVal val="visible"/>
                                          </p:val>
                                        </p:tav>
                                      </p:tavLst>
                                    </p:anim>
                                  </p:childTnLst>
                                </p:cTn>
                              </p:par>
                              <p:par>
                                <p:cTn id="42" presetID="1" presetClass="exit" presetSubtype="0" fill="hold" grpId="18" nodeType="withEffect">
                                  <p:childTnLst>
                                    <p:set>
                                      <p:cBhvr>
                                        <p:cTn id="43" dur="1" fill="hold">
                                          <p:stCondLst>
                                            <p:cond delay="0"/>
                                          </p:stCondLst>
                                        </p:cTn>
                                        <p:tgtEl>
                                          <p:spTgt spid="4117"/>
                                        </p:tgtEl>
                                        <p:attrNameLst>
                                          <p:attrName>style.visibility</p:attrName>
                                        </p:attrNameLst>
                                      </p:cBhvr>
                                      <p:to>
                                        <p:strVal val="hidden"/>
                                      </p:to>
                                    </p:set>
                                  </p:childTnLst>
                                </p:cTn>
                              </p:par>
                              <p:par>
                                <p:cTn id="44" presetID="1" presetClass="entr" presetSubtype="0" fill="hold" grpId="12" nodeType="withEffect">
                                  <p:childTnLst>
                                    <p:set>
                                      <p:cBhvr>
                                        <p:cTn id="45" dur="1" fill="hold">
                                          <p:stCondLst>
                                            <p:cond delay="0"/>
                                          </p:stCondLst>
                                        </p:cTn>
                                        <p:tgtEl>
                                          <p:spTgt spid="4115"/>
                                        </p:tgtEl>
                                        <p:attrNameLst>
                                          <p:attrName>style.visibility</p:attrName>
                                        </p:attrNameLst>
                                      </p:cBhvr>
                                      <p:to>
                                        <p:strVal val="visible"/>
                                      </p:to>
                                    </p:set>
                                  </p:childTnLst>
                                </p:cTn>
                              </p:par>
                              <p:par>
                                <p:cTn id="46" presetID="1" presetClass="exit" presetSubtype="0" fill="hold" grpId="13" nodeType="withEffect">
                                  <p:childTnLst>
                                    <p:set>
                                      <p:cBhvr>
                                        <p:cTn id="47" dur="1" fill="hold">
                                          <p:stCondLst>
                                            <p:cond delay="0"/>
                                          </p:stCondLst>
                                        </p:cTn>
                                        <p:tgtEl>
                                          <p:spTgt spid="4115"/>
                                        </p:tgtEl>
                                        <p:attrNameLst>
                                          <p:attrName>style.visibility</p:attrName>
                                        </p:attrNameLst>
                                      </p:cBhvr>
                                      <p:to>
                                        <p:strVal val="hidden"/>
                                      </p:to>
                                    </p:set>
                                  </p:childTnLst>
                                </p:cTn>
                              </p:par>
                              <p:par>
                                <p:cTn id="48" presetID="1" presetClass="entr" presetSubtype="0" fill="hold" grpId="14" nodeType="withEffect">
                                  <p:childTnLst>
                                    <p:set>
                                      <p:cBhvr>
                                        <p:cTn id="49" dur="1" fill="hold">
                                          <p:stCondLst>
                                            <p:cond delay="0"/>
                                          </p:stCondLst>
                                        </p:cTn>
                                        <p:tgtEl>
                                          <p:spTgt spid="4116"/>
                                        </p:tgtEl>
                                        <p:attrNameLst>
                                          <p:attrName>style.visibility</p:attrName>
                                        </p:attrNameLst>
                                      </p:cBhvr>
                                      <p:to>
                                        <p:strVal val="visible"/>
                                      </p:to>
                                    </p:set>
                                  </p:childTnLst>
                                </p:cTn>
                              </p:par>
                              <p:par>
                                <p:cTn id="50" presetID="1" presetClass="exit" presetSubtype="0" fill="hold" grpId="15" nodeType="withEffect">
                                  <p:childTnLst>
                                    <p:set>
                                      <p:cBhvr>
                                        <p:cTn id="51" dur="1" fill="hold">
                                          <p:stCondLst>
                                            <p:cond delay="0"/>
                                          </p:stCondLst>
                                        </p:cTn>
                                        <p:tgtEl>
                                          <p:spTgt spid="4116"/>
                                        </p:tgtEl>
                                        <p:attrNameLst>
                                          <p:attrName>style.visibility</p:attrName>
                                        </p:attrNameLst>
                                      </p:cBhvr>
                                      <p:to>
                                        <p:strVal val="hidden"/>
                                      </p:to>
                                    </p:set>
                                  </p:childTnLst>
                                </p:cTn>
                              </p:par>
                              <p:par>
                                <p:cTn id="52" presetID="1" presetClass="entr" presetSubtype="0" fill="hold" grpId="19" nodeType="withEffect">
                                  <p:childTnLst>
                                    <p:set>
                                      <p:cBhvr>
                                        <p:cTn id="53" dur="1" fill="hold">
                                          <p:stCondLst>
                                            <p:cond delay="0"/>
                                          </p:stCondLst>
                                        </p:cTn>
                                        <p:tgtEl>
                                          <p:spTgt spid="4118"/>
                                        </p:tgtEl>
                                        <p:attrNameLst>
                                          <p:attrName>style.visibility</p:attrName>
                                        </p:attrNameLst>
                                      </p:cBhvr>
                                      <p:to>
                                        <p:strVal val="visible"/>
                                      </p:to>
                                    </p:set>
                                  </p:childTnLst>
                                </p:cTn>
                              </p:par>
                              <p:par>
                                <p:cTn id="54" presetID="1" presetClass="exit" presetSubtype="0" fill="hold" grpId="20" nodeType="withEffect">
                                  <p:childTnLst>
                                    <p:set>
                                      <p:cBhvr>
                                        <p:cTn id="55" dur="1" fill="hold">
                                          <p:stCondLst>
                                            <p:cond delay="0"/>
                                          </p:stCondLst>
                                        </p:cTn>
                                        <p:tgtEl>
                                          <p:spTgt spid="4118"/>
                                        </p:tgtEl>
                                        <p:attrNameLst>
                                          <p:attrName>style.visibility</p:attrName>
                                        </p:attrNameLst>
                                      </p:cBhvr>
                                      <p:to>
                                        <p:strVal val="hidden"/>
                                      </p:to>
                                    </p:set>
                                  </p:childTnLst>
                                </p:cTn>
                              </p:par>
                              <p:par>
                                <p:cTn id="56" presetID="1" presetClass="entr" presetSubtype="0" fill="hold" grpId="21" nodeType="withEffect">
                                  <p:childTnLst>
                                    <p:set>
                                      <p:cBhvr>
                                        <p:cTn id="57" dur="1" fill="hold">
                                          <p:stCondLst>
                                            <p:cond delay="0"/>
                                          </p:stCondLst>
                                        </p:cTn>
                                        <p:tgtEl>
                                          <p:spTgt spid="4119"/>
                                        </p:tgtEl>
                                        <p:attrNameLst>
                                          <p:attrName>style.visibility</p:attrName>
                                        </p:attrNameLst>
                                      </p:cBhvr>
                                      <p:to>
                                        <p:strVal val="visible"/>
                                      </p:to>
                                    </p:set>
                                  </p:childTnLst>
                                </p:cTn>
                              </p:par>
                              <p:par>
                                <p:cTn id="58" presetID="1" presetClass="entr" presetSubtype="0" fill="hold" nodeType="withEffect">
                                  <p:childTnLst>
                                    <p:set>
                                      <p:cBhvr>
                                        <p:cTn id="59" dur="1" fill="hold">
                                          <p:stCondLst>
                                            <p:cond delay="0"/>
                                          </p:stCondLst>
                                        </p:cTn>
                                        <p:tgtEl>
                                          <p:spTgt spid="4104"/>
                                        </p:tgtEl>
                                        <p:attrNameLst>
                                          <p:attrName>style.visibility</p:attrName>
                                        </p:attrNameLst>
                                      </p:cBhvr>
                                      <p:to>
                                        <p:strVal val="visible"/>
                                      </p:to>
                                    </p:set>
                                  </p:childTnLst>
                                </p:cTn>
                              </p:par>
                              <p:par>
                                <p:cTn id="60" presetID="1" presetClass="exit" presetSubtype="0" fill="hold" grpId="22" nodeType="withEffect">
                                  <p:childTnLst>
                                    <p:set>
                                      <p:cBhvr>
                                        <p:cTn id="61" dur="1" fill="hold">
                                          <p:stCondLst>
                                            <p:cond delay="0"/>
                                          </p:stCondLst>
                                        </p:cTn>
                                        <p:tgtEl>
                                          <p:spTgt spid="4119"/>
                                        </p:tgtEl>
                                        <p:attrNameLst>
                                          <p:attrName>style.visibility</p:attrName>
                                        </p:attrNameLst>
                                      </p:cBhvr>
                                      <p:to>
                                        <p:strVal val="hidden"/>
                                      </p:to>
                                    </p:set>
                                  </p:childTnLst>
                                </p:cTn>
                              </p:par>
                              <p:par>
                                <p:cTn id="62" presetID="1" presetClass="entr" presetSubtype="0" fill="hold" grpId="23" nodeType="withEffect">
                                  <p:childTnLst>
                                    <p:set>
                                      <p:cBhvr>
                                        <p:cTn id="63" dur="1" fill="hold">
                                          <p:stCondLst>
                                            <p:cond delay="0"/>
                                          </p:stCondLst>
                                        </p:cTn>
                                        <p:tgtEl>
                                          <p:spTgt spid="4120"/>
                                        </p:tgtEl>
                                        <p:attrNameLst>
                                          <p:attrName>style.visibility</p:attrName>
                                        </p:attrNameLst>
                                      </p:cBhvr>
                                      <p:to>
                                        <p:strVal val="visible"/>
                                      </p:to>
                                    </p:set>
                                  </p:childTnLst>
                                </p:cTn>
                              </p:par>
                              <p:par>
                                <p:cTn id="64" presetID="1" presetClass="exit" presetSubtype="0" fill="hold" grpId="24" nodeType="withEffect">
                                  <p:childTnLst>
                                    <p:set>
                                      <p:cBhvr>
                                        <p:cTn id="65" dur="1" fill="hold">
                                          <p:stCondLst>
                                            <p:cond delay="0"/>
                                          </p:stCondLst>
                                        </p:cTn>
                                        <p:tgtEl>
                                          <p:spTgt spid="4120"/>
                                        </p:tgtEl>
                                        <p:attrNameLst>
                                          <p:attrName>style.visibility</p:attrName>
                                        </p:attrNameLst>
                                      </p:cBhvr>
                                      <p:to>
                                        <p:strVal val="hidden"/>
                                      </p:to>
                                    </p:set>
                                  </p:childTnLst>
                                </p:cTn>
                              </p:par>
                              <p:par>
                                <p:cTn id="66" presetID="1" presetClass="entr" presetSubtype="0" fill="hold" grpId="25" nodeType="withEffect">
                                  <p:childTnLst>
                                    <p:set>
                                      <p:cBhvr>
                                        <p:cTn id="67" dur="1" fill="hold">
                                          <p:stCondLst>
                                            <p:cond delay="0"/>
                                          </p:stCondLst>
                                        </p:cTn>
                                        <p:tgtEl>
                                          <p:spTgt spid="4121"/>
                                        </p:tgtEl>
                                        <p:attrNameLst>
                                          <p:attrName>style.visibility</p:attrName>
                                        </p:attrNameLst>
                                      </p:cBhvr>
                                      <p:to>
                                        <p:strVal val="visible"/>
                                      </p:to>
                                    </p:set>
                                  </p:childTnLst>
                                </p:cTn>
                              </p:par>
                              <p:par>
                                <p:cTn id="68" presetID="1" presetClass="entr" presetSubtype="0" fill="hold" nodeType="withEffect">
                                  <p:childTnLst>
                                    <p:set>
                                      <p:cBhvr>
                                        <p:cTn id="69" dur="1" fill="hold">
                                          <p:stCondLst>
                                            <p:cond delay="0"/>
                                          </p:stCondLst>
                                        </p:cTn>
                                        <p:tgtEl>
                                          <p:spTgt spid="4105"/>
                                        </p:tgtEl>
                                        <p:attrNameLst>
                                          <p:attrName>style.visibility</p:attrName>
                                        </p:attrNameLst>
                                      </p:cBhvr>
                                      <p:to>
                                        <p:strVal val="visible"/>
                                      </p:to>
                                    </p:set>
                                  </p:childTnLst>
                                </p:cTn>
                              </p:par>
                              <p:par>
                                <p:cTn id="70" presetID="1" presetClass="exit" presetSubtype="0" fill="hold" grpId="26" nodeType="withEffect">
                                  <p:childTnLst>
                                    <p:set>
                                      <p:cBhvr>
                                        <p:cTn id="71" dur="1" fill="hold">
                                          <p:stCondLst>
                                            <p:cond delay="0"/>
                                          </p:stCondLst>
                                        </p:cTn>
                                        <p:tgtEl>
                                          <p:spTgt spid="4121"/>
                                        </p:tgtEl>
                                        <p:attrNameLst>
                                          <p:attrName>style.visibility</p:attrName>
                                        </p:attrNameLst>
                                      </p:cBhvr>
                                      <p:to>
                                        <p:strVal val="hidden"/>
                                      </p:to>
                                    </p:set>
                                  </p:childTnLst>
                                </p:cTn>
                              </p:par>
                              <p:par>
                                <p:cTn id="72" presetID="1" presetClass="entr" presetSubtype="0" fill="hold" grpId="27" nodeType="withEffect">
                                  <p:childTnLst>
                                    <p:set>
                                      <p:cBhvr>
                                        <p:cTn id="73" dur="1" fill="hold">
                                          <p:stCondLst>
                                            <p:cond delay="0"/>
                                          </p:stCondLst>
                                        </p:cTn>
                                        <p:tgtEl>
                                          <p:spTgt spid="4122"/>
                                        </p:tgtEl>
                                        <p:attrNameLst>
                                          <p:attrName>style.visibility</p:attrName>
                                        </p:attrNameLst>
                                      </p:cBhvr>
                                      <p:to>
                                        <p:strVal val="visible"/>
                                      </p:to>
                                    </p:set>
                                  </p:childTnLst>
                                </p:cTn>
                              </p:par>
                              <p:par>
                                <p:cTn id="74" presetID="1" presetClass="exit" presetSubtype="0" fill="hold" grpId="28" nodeType="withEffect">
                                  <p:childTnLst>
                                    <p:set>
                                      <p:cBhvr>
                                        <p:cTn id="75" dur="1" fill="hold">
                                          <p:stCondLst>
                                            <p:cond delay="0"/>
                                          </p:stCondLst>
                                        </p:cTn>
                                        <p:tgtEl>
                                          <p:spTgt spid="4122"/>
                                        </p:tgtEl>
                                        <p:attrNameLst>
                                          <p:attrName>style.visibility</p:attrName>
                                        </p:attrNameLst>
                                      </p:cBhvr>
                                      <p:to>
                                        <p:strVal val="hidden"/>
                                      </p:to>
                                    </p:set>
                                  </p:childTnLst>
                                </p:cTn>
                              </p:par>
                              <p:par>
                                <p:cTn id="76" presetID="1" presetClass="entr" presetSubtype="0" fill="hold" nodeType="withEffect">
                                  <p:childTnLst>
                                    <p:set>
                                      <p:cBhvr>
                                        <p:cTn id="77" dur="1" fill="hold">
                                          <p:stCondLst>
                                            <p:cond delay="0"/>
                                          </p:stCondLst>
                                        </p:cTn>
                                        <p:tgtEl>
                                          <p:spTgt spid="4107"/>
                                        </p:tgtEl>
                                        <p:attrNameLst>
                                          <p:attrName>style.visibility</p:attrName>
                                        </p:attrNameLst>
                                      </p:cBhvr>
                                      <p:to>
                                        <p:strVal val="visible"/>
                                      </p:to>
                                    </p:set>
                                  </p:childTnLst>
                                </p:cTn>
                              </p:par>
                              <p:par>
                                <p:cTn id="78" presetID="6" presetClass="emph" presetSubtype="0" fill="hold" nodeType="withEffect">
                                  <p:childTnLst>
                                    <p:animScale>
                                      <p:cBhvr>
                                        <p:cTn id="79" dur="2000" fill="hold"/>
                                        <p:tgtEl>
                                          <p:spTgt spid="4107"/>
                                        </p:tgtEl>
                                      </p:cBhvr>
                                      <p:by x="150000" y="150000"/>
                                    </p:animScale>
                                  </p:childTnLst>
                                </p:cTn>
                              </p:par>
                              <p:par>
                                <p:cTn id="80" presetID="1" presetClass="entr" presetSubtype="0" fill="hold" nodeType="withEffect">
                                  <p:childTnLst>
                                    <p:set>
                                      <p:cBhvr>
                                        <p:cTn id="81" dur="1" fill="hold">
                                          <p:stCondLst>
                                            <p:cond delay="0"/>
                                          </p:stCondLst>
                                        </p:cTn>
                                        <p:tgtEl>
                                          <p:spTgt spid="4108"/>
                                        </p:tgtEl>
                                        <p:attrNameLst>
                                          <p:attrName>style.visibility</p:attrName>
                                        </p:attrNameLst>
                                      </p:cBhvr>
                                      <p:to>
                                        <p:strVal val="visible"/>
                                      </p:to>
                                    </p:set>
                                  </p:childTnLst>
                                </p:cTn>
                              </p:par>
                              <p:par>
                                <p:cTn id="82" presetID="6" presetClass="emph" presetSubtype="0" fill="hold" nodeType="withEffect">
                                  <p:childTnLst>
                                    <p:animScale>
                                      <p:cBhvr>
                                        <p:cTn id="83" dur="2000" fill="hold"/>
                                        <p:tgtEl>
                                          <p:spTgt spid="41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109"/>
                </p:tgtEl>
              </p:cMediaNode>
            </p:audio>
          </p:childTnLst>
        </p:cTn>
      </p:par>
    </p:tnLst>
    <p:bldLst>
      <p:bldP spid="4110" grpId="0"/>
      <p:bldP spid="4110" grpId="1"/>
      <p:bldP spid="4111" grpId="2"/>
      <p:bldP spid="4111" grpId="3"/>
      <p:bldP spid="4111" grpId="4"/>
      <p:bldP spid="4112" grpId="5"/>
      <p:bldP spid="4112" grpId="6"/>
      <p:bldP spid="4112" grpId="7"/>
      <p:bldP spid="4113" grpId="8"/>
      <p:bldP spid="4113" grpId="9"/>
      <p:bldP spid="4114" grpId="10"/>
      <p:bldP spid="4114" grpId="11"/>
      <p:bldP spid="4115" grpId="12"/>
      <p:bldP spid="4115" grpId="13"/>
      <p:bldP spid="4116" grpId="14"/>
      <p:bldP spid="4116" grpId="15"/>
      <p:bldP spid="4117" grpId="16"/>
      <p:bldP spid="4117" grpId="17"/>
      <p:bldP spid="4117" grpId="18"/>
      <p:bldP spid="4118" grpId="19"/>
      <p:bldP spid="4118" grpId="20"/>
      <p:bldP spid="4119" grpId="21"/>
      <p:bldP spid="4119" grpId="22"/>
      <p:bldP spid="4120" grpId="23"/>
      <p:bldP spid="4120" grpId="24"/>
      <p:bldP spid="4121" grpId="25"/>
      <p:bldP spid="4121" grpId="26"/>
      <p:bldP spid="4122" grpId="27"/>
      <p:bldP spid="4122" grpId="28"/>
    </p:bldLst>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9800" y="304800"/>
            <a:ext cx="4456113" cy="58674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0" y="6172200"/>
            <a:ext cx="844550" cy="4270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81400" y="6324600"/>
            <a:ext cx="3324225" cy="2238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safety-relay"/>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90800" y="3581400"/>
            <a:ext cx="469900" cy="14049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t-power-dc-power-supply"/>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62400" y="2057400"/>
            <a:ext cx="5143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rt-contr-trans"/>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2400" y="1600200"/>
            <a:ext cx="433388" cy="44291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ntacto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248400" y="4419600"/>
            <a:ext cx="608013" cy="762000"/>
          </a:xfrm>
          <a:prstGeom prst="rect">
            <a:avLst/>
          </a:prstGeom>
          <a:noFill/>
          <a:extLst>
            <a:ext uri="{909E8E84-426E-40DD-AFC4-6F175D3DCCD1}">
              <a14:hiddenFill xmlns:a14="http://schemas.microsoft.com/office/drawing/2010/main">
                <a:solidFill>
                  <a:srgbClr val="FFFFFF"/>
                </a:solidFill>
              </a14:hiddenFill>
            </a:ext>
          </a:extLst>
        </p:spPr>
      </p:pic>
      <p:sp>
        <p:nvSpPr>
          <p:cNvPr id="5129" name="Text Box 9"/>
          <p:cNvSpPr txBox="1">
            <a:spLocks noChangeArrowheads="1"/>
          </p:cNvSpPr>
          <p:nvPr/>
        </p:nvSpPr>
        <p:spPr bwMode="auto">
          <a:xfrm>
            <a:off x="1905000" y="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pic>
        <p:nvPicPr>
          <p:cNvPr id="5130" name="Picture 10" descr="e-stop-pilot-light"/>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477000" y="5410200"/>
            <a:ext cx="476250" cy="485775"/>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953000" y="2057400"/>
            <a:ext cx="4191000" cy="5715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slid1685.WAV">
            <a:hlinkClick action="ppaction://media"/>
          </p:cNvPr>
          <p:cNvPicPr>
            <a:picLocks noRot="1" noChangeAspect="1" noChangeArrowheads="1"/>
          </p:cNvPicPr>
          <p:nvPr>
            <a:wavAudioFile r:embed="rId12"/>
            <p:extLst/>
          </p:nvPr>
        </p:nvPicPr>
        <p:blipFill>
          <a:blip r:embed="rId11">
            <a:extLst>
              <a:ext uri="{28A0092B-C50C-407E-A947-70E740481C1C}">
                <a14:useLocalDpi xmlns:a14="http://schemas.microsoft.com/office/drawing/2010/main" val="0"/>
              </a:ext>
            </a:extLst>
          </a:blip>
          <a:stretch>
            <a:fillRect/>
          </a:stretch>
        </p:blipFill>
        <p:spPr bwMode="auto">
          <a:xfrm>
            <a:off x="838200" y="3810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28600" y="2133600"/>
            <a:ext cx="1447800" cy="92868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52400" y="2971800"/>
            <a:ext cx="2109788" cy="3683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265738" y="2667000"/>
            <a:ext cx="3878262" cy="47148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6" name="Rectangle 16"/>
          <p:cNvSpPr>
            <a:spLocks noChangeArrowheads="1"/>
          </p:cNvSpPr>
          <p:nvPr/>
        </p:nvSpPr>
        <p:spPr bwMode="auto">
          <a:xfrm>
            <a:off x="3429000" y="457200"/>
            <a:ext cx="1219200" cy="1143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7" name="Rectangle 17"/>
          <p:cNvSpPr>
            <a:spLocks noChangeArrowheads="1"/>
          </p:cNvSpPr>
          <p:nvPr/>
        </p:nvSpPr>
        <p:spPr bwMode="auto">
          <a:xfrm>
            <a:off x="3886200" y="2895600"/>
            <a:ext cx="6858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8" name="Rectangle 18"/>
          <p:cNvSpPr>
            <a:spLocks noChangeArrowheads="1"/>
          </p:cNvSpPr>
          <p:nvPr/>
        </p:nvSpPr>
        <p:spPr bwMode="auto">
          <a:xfrm>
            <a:off x="3124200" y="3276600"/>
            <a:ext cx="1447800" cy="2667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9" name="Rectangle 19"/>
          <p:cNvSpPr>
            <a:spLocks noChangeArrowheads="1"/>
          </p:cNvSpPr>
          <p:nvPr/>
        </p:nvSpPr>
        <p:spPr bwMode="auto">
          <a:xfrm>
            <a:off x="3124200" y="3657600"/>
            <a:ext cx="1066800" cy="1066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 name="Rectangle 20"/>
          <p:cNvSpPr>
            <a:spLocks noChangeArrowheads="1"/>
          </p:cNvSpPr>
          <p:nvPr/>
        </p:nvSpPr>
        <p:spPr bwMode="auto">
          <a:xfrm>
            <a:off x="3429000" y="4724400"/>
            <a:ext cx="1828800" cy="838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1" name="Rectangle 21"/>
          <p:cNvSpPr>
            <a:spLocks noChangeArrowheads="1"/>
          </p:cNvSpPr>
          <p:nvPr/>
        </p:nvSpPr>
        <p:spPr bwMode="auto">
          <a:xfrm>
            <a:off x="3352800" y="4191000"/>
            <a:ext cx="457200" cy="609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2" name="Rectangle 22"/>
          <p:cNvSpPr>
            <a:spLocks noChangeArrowheads="1"/>
          </p:cNvSpPr>
          <p:nvPr/>
        </p:nvSpPr>
        <p:spPr bwMode="auto">
          <a:xfrm>
            <a:off x="5486400" y="4800600"/>
            <a:ext cx="685800" cy="609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childTnLst>
                                    <p:cmd type="call" cmd="playFrom(0.0)">
                                      <p:cBhvr>
                                        <p:cTn id="6" dur="218000" fill="hold"/>
                                        <p:tgtEl>
                                          <p:spTgt spid="5132"/>
                                        </p:tgtEl>
                                      </p:cBhvr>
                                    </p:cmd>
                                  </p:childTnLst>
                                </p:cTn>
                              </p:par>
                              <p:par>
                                <p:cTn id="8" presetID="1" presetClass="entr" presetSubtype="0" fill="hold" nodeType="withEffect">
                                  <p:childTnLst>
                                    <p:set>
                                      <p:cBhvr>
                                        <p:cTn id="9" dur="1" fill="hold">
                                          <p:stCondLst>
                                            <p:cond delay="0"/>
                                          </p:stCondLst>
                                        </p:cTn>
                                        <p:tgtEl>
                                          <p:spTgt spid="5134"/>
                                        </p:tgtEl>
                                        <p:attrNameLst>
                                          <p:attrName>style.visibility</p:attrName>
                                        </p:attrNameLst>
                                      </p:cBhvr>
                                      <p:to>
                                        <p:strVal val="visible"/>
                                      </p:to>
                                    </p:set>
                                  </p:childTnLst>
                                </p:cTn>
                              </p:par>
                              <p:par>
                                <p:cTn id="10" presetID="1" presetClass="entr" presetSubtype="0" fill="hold" nodeType="withEffect">
                                  <p:childTnLst>
                                    <p:set>
                                      <p:cBhvr>
                                        <p:cTn id="11" dur="1" fill="hold">
                                          <p:stCondLst>
                                            <p:cond delay="0"/>
                                          </p:stCondLst>
                                        </p:cTn>
                                        <p:tgtEl>
                                          <p:spTgt spid="5133"/>
                                        </p:tgtEl>
                                        <p:attrNameLst>
                                          <p:attrName>style.visibility</p:attrName>
                                        </p:attrNameLst>
                                      </p:cBhvr>
                                      <p:to>
                                        <p:strVal val="visible"/>
                                      </p:to>
                                    </p:set>
                                  </p:childTnLst>
                                </p:cTn>
                              </p:par>
                              <p:par>
                                <p:cTn id="12" presetID="1" presetClass="exit" presetSubtype="0" fill="hold" nodeType="withEffect">
                                  <p:childTnLst>
                                    <p:set>
                                      <p:cBhvr>
                                        <p:cTn id="13" dur="1" fill="hold">
                                          <p:stCondLst>
                                            <p:cond delay="0"/>
                                          </p:stCondLst>
                                        </p:cTn>
                                        <p:tgtEl>
                                          <p:spTgt spid="5134"/>
                                        </p:tgtEl>
                                        <p:attrNameLst>
                                          <p:attrName>style.visibility</p:attrName>
                                        </p:attrNameLst>
                                      </p:cBhvr>
                                      <p:to>
                                        <p:strVal val="hidden"/>
                                      </p:to>
                                    </p:set>
                                  </p:childTnLst>
                                </p:cTn>
                              </p:par>
                              <p:par>
                                <p:cTn id="14" presetID="1" presetClass="exit" presetSubtype="0" fill="hold" nodeType="withEffect">
                                  <p:childTnLst>
                                    <p:set>
                                      <p:cBhvr>
                                        <p:cTn id="15" dur="1" fill="hold">
                                          <p:stCondLst>
                                            <p:cond delay="0"/>
                                          </p:stCondLst>
                                        </p:cTn>
                                        <p:tgtEl>
                                          <p:spTgt spid="5133"/>
                                        </p:tgtEl>
                                        <p:attrNameLst>
                                          <p:attrName>style.visibility</p:attrName>
                                        </p:attrNameLst>
                                      </p:cBhvr>
                                      <p:to>
                                        <p:strVal val="hidden"/>
                                      </p:to>
                                    </p:set>
                                  </p:childTnLst>
                                </p:cTn>
                              </p:par>
                              <p:par>
                                <p:cTn id="16" presetID="1" presetClass="entr" presetSubtype="0" fill="hold" grpId="0" nodeType="withEffect">
                                  <p:childTnLst>
                                    <p:set>
                                      <p:cBhvr>
                                        <p:cTn id="17" dur="1" fill="hold">
                                          <p:stCondLst>
                                            <p:cond delay="0"/>
                                          </p:stCondLst>
                                        </p:cTn>
                                        <p:tgtEl>
                                          <p:spTgt spid="5136"/>
                                        </p:tgtEl>
                                        <p:attrNameLst>
                                          <p:attrName>style.visibility</p:attrName>
                                        </p:attrNameLst>
                                      </p:cBhvr>
                                      <p:to>
                                        <p:strVal val="visible"/>
                                      </p:to>
                                    </p:set>
                                  </p:childTnLst>
                                </p:cTn>
                              </p:par>
                              <p:par>
                                <p:cTn id="18" presetID="1" presetClass="entr" presetSubtype="0" fill="hold" nodeType="withEffect">
                                  <p:childTnLst>
                                    <p:set>
                                      <p:cBhvr>
                                        <p:cTn id="19" dur="1" fill="hold">
                                          <p:stCondLst>
                                            <p:cond delay="0"/>
                                          </p:stCondLst>
                                        </p:cTn>
                                        <p:tgtEl>
                                          <p:spTgt spid="5127"/>
                                        </p:tgtEl>
                                        <p:attrNameLst>
                                          <p:attrName>style.visibility</p:attrName>
                                        </p:attrNameLst>
                                      </p:cBhvr>
                                      <p:to>
                                        <p:strVal val="visible"/>
                                      </p:to>
                                    </p:set>
                                  </p:childTnLst>
                                </p:cTn>
                              </p:par>
                              <p:par>
                                <p:cTn id="20" presetID="1" presetClass="exit" presetSubtype="0" fill="hold" grpId="1" nodeType="withEffect">
                                  <p:childTnLst>
                                    <p:set>
                                      <p:cBhvr>
                                        <p:cTn id="21" dur="1" fill="hold">
                                          <p:stCondLst>
                                            <p:cond delay="0"/>
                                          </p:stCondLst>
                                        </p:cTn>
                                        <p:tgtEl>
                                          <p:spTgt spid="5136"/>
                                        </p:tgtEl>
                                        <p:attrNameLst>
                                          <p:attrName>style.visibility</p:attrName>
                                        </p:attrNameLst>
                                      </p:cBhvr>
                                      <p:to>
                                        <p:strVal val="hidden"/>
                                      </p:to>
                                    </p:set>
                                  </p:childTnLst>
                                </p:cTn>
                              </p:par>
                              <p:par>
                                <p:cTn id="22" presetID="1" presetClass="entr" presetSubtype="0" fill="hold" grpId="2" nodeType="withEffect">
                                  <p:childTnLst>
                                    <p:set>
                                      <p:cBhvr>
                                        <p:cTn id="23" dur="1" fill="hold">
                                          <p:stCondLst>
                                            <p:cond delay="0"/>
                                          </p:stCondLst>
                                        </p:cTn>
                                        <p:tgtEl>
                                          <p:spTgt spid="5137"/>
                                        </p:tgtEl>
                                        <p:attrNameLst>
                                          <p:attrName>style.visibility</p:attrName>
                                        </p:attrNameLst>
                                      </p:cBhvr>
                                      <p:to>
                                        <p:strVal val="visible"/>
                                      </p:to>
                                    </p:set>
                                  </p:childTnLst>
                                </p:cTn>
                              </p:par>
                              <p:par>
                                <p:cTn id="24" presetID="1" presetClass="entr" presetSubtype="0" fill="hold" nodeType="withEffect">
                                  <p:childTnLst>
                                    <p:set>
                                      <p:cBhvr>
                                        <p:cTn id="25" dur="1" fill="hold">
                                          <p:stCondLst>
                                            <p:cond delay="0"/>
                                          </p:stCondLst>
                                        </p:cTn>
                                        <p:tgtEl>
                                          <p:spTgt spid="5126"/>
                                        </p:tgtEl>
                                        <p:attrNameLst>
                                          <p:attrName>style.visibility</p:attrName>
                                        </p:attrNameLst>
                                      </p:cBhvr>
                                      <p:to>
                                        <p:strVal val="visible"/>
                                      </p:to>
                                    </p:set>
                                  </p:childTnLst>
                                </p:cTn>
                              </p:par>
                              <p:par>
                                <p:cTn id="26" presetID="1" presetClass="exit" presetSubtype="0" fill="hold" grpId="3" nodeType="withEffect">
                                  <p:childTnLst>
                                    <p:set>
                                      <p:cBhvr>
                                        <p:cTn id="27" dur="1" fill="hold">
                                          <p:stCondLst>
                                            <p:cond delay="0"/>
                                          </p:stCondLst>
                                        </p:cTn>
                                        <p:tgtEl>
                                          <p:spTgt spid="5137"/>
                                        </p:tgtEl>
                                        <p:attrNameLst>
                                          <p:attrName>style.visibility</p:attrName>
                                        </p:attrNameLst>
                                      </p:cBhvr>
                                      <p:to>
                                        <p:strVal val="hidden"/>
                                      </p:to>
                                    </p:set>
                                  </p:childTnLst>
                                </p:cTn>
                              </p:par>
                              <p:par>
                                <p:cTn id="28" presetID="1" presetClass="entr" presetSubtype="0" fill="hold" nodeType="withEffect">
                                  <p:childTnLst>
                                    <p:set>
                                      <p:cBhvr>
                                        <p:cTn id="29" dur="1" fill="hold">
                                          <p:stCondLst>
                                            <p:cond delay="0"/>
                                          </p:stCondLst>
                                        </p:cTn>
                                        <p:tgtEl>
                                          <p:spTgt spid="5131"/>
                                        </p:tgtEl>
                                        <p:attrNameLst>
                                          <p:attrName>style.visibility</p:attrName>
                                        </p:attrNameLst>
                                      </p:cBhvr>
                                      <p:to>
                                        <p:strVal val="visible"/>
                                      </p:to>
                                    </p:set>
                                  </p:childTnLst>
                                </p:cTn>
                              </p:par>
                              <p:par>
                                <p:cTn id="30" presetID="1" presetClass="entr" presetSubtype="0" fill="hold" nodeType="withEffect">
                                  <p:childTnLst>
                                    <p:set>
                                      <p:cBhvr>
                                        <p:cTn id="31" dur="1" fill="hold">
                                          <p:stCondLst>
                                            <p:cond delay="0"/>
                                          </p:stCondLst>
                                        </p:cTn>
                                        <p:tgtEl>
                                          <p:spTgt spid="5135"/>
                                        </p:tgtEl>
                                        <p:attrNameLst>
                                          <p:attrName>style.visibility</p:attrName>
                                        </p:attrNameLst>
                                      </p:cBhvr>
                                      <p:to>
                                        <p:strVal val="visible"/>
                                      </p:to>
                                    </p:set>
                                  </p:childTnLst>
                                </p:cTn>
                              </p:par>
                              <p:par>
                                <p:cTn id="32" presetID="1" presetClass="exit" presetSubtype="0" fill="hold" nodeType="withEffect">
                                  <p:childTnLst>
                                    <p:set>
                                      <p:cBhvr>
                                        <p:cTn id="33" dur="1" fill="hold">
                                          <p:stCondLst>
                                            <p:cond delay="0"/>
                                          </p:stCondLst>
                                        </p:cTn>
                                        <p:tgtEl>
                                          <p:spTgt spid="5131"/>
                                        </p:tgtEl>
                                        <p:attrNameLst>
                                          <p:attrName>style.visibility</p:attrName>
                                        </p:attrNameLst>
                                      </p:cBhvr>
                                      <p:to>
                                        <p:strVal val="hidden"/>
                                      </p:to>
                                    </p:set>
                                  </p:childTnLst>
                                </p:cTn>
                              </p:par>
                              <p:par>
                                <p:cTn id="34" presetID="1" presetClass="exit" presetSubtype="0" fill="hold" nodeType="withEffect">
                                  <p:childTnLst>
                                    <p:set>
                                      <p:cBhvr>
                                        <p:cTn id="35" dur="1" fill="hold">
                                          <p:stCondLst>
                                            <p:cond delay="0"/>
                                          </p:stCondLst>
                                        </p:cTn>
                                        <p:tgtEl>
                                          <p:spTgt spid="5135"/>
                                        </p:tgtEl>
                                        <p:attrNameLst>
                                          <p:attrName>style.visibility</p:attrName>
                                        </p:attrNameLst>
                                      </p:cBhvr>
                                      <p:to>
                                        <p:strVal val="hidden"/>
                                      </p:to>
                                    </p:set>
                                  </p:childTnLst>
                                </p:cTn>
                              </p:par>
                              <p:par>
                                <p:cTn id="36" presetID="1" presetClass="entr" presetSubtype="0" fill="hold" grpId="4" nodeType="withEffect">
                                  <p:childTnLst>
                                    <p:set>
                                      <p:cBhvr>
                                        <p:cTn id="37" dur="1" fill="hold">
                                          <p:stCondLst>
                                            <p:cond delay="0"/>
                                          </p:stCondLst>
                                        </p:cTn>
                                        <p:tgtEl>
                                          <p:spTgt spid="5138"/>
                                        </p:tgtEl>
                                        <p:attrNameLst>
                                          <p:attrName>style.visibility</p:attrName>
                                        </p:attrNameLst>
                                      </p:cBhvr>
                                      <p:to>
                                        <p:strVal val="visible"/>
                                      </p:to>
                                    </p:set>
                                  </p:childTnLst>
                                </p:cTn>
                              </p:par>
                              <p:par>
                                <p:cTn id="38" presetID="1" presetClass="entr" presetSubtype="0" fill="hold" nodeType="withEffect">
                                  <p:childTnLst>
                                    <p:set>
                                      <p:cBhvr>
                                        <p:cTn id="39" dur="1" fill="hold">
                                          <p:stCondLst>
                                            <p:cond delay="0"/>
                                          </p:stCondLst>
                                        </p:cTn>
                                        <p:tgtEl>
                                          <p:spTgt spid="5125"/>
                                        </p:tgtEl>
                                        <p:attrNameLst>
                                          <p:attrName>style.visibility</p:attrName>
                                        </p:attrNameLst>
                                      </p:cBhvr>
                                      <p:to>
                                        <p:strVal val="visible"/>
                                      </p:to>
                                    </p:set>
                                  </p:childTnLst>
                                </p:cTn>
                              </p:par>
                              <p:par>
                                <p:cTn id="40" presetID="1" presetClass="exit" presetSubtype="0" fill="hold" grpId="5" nodeType="withEffect">
                                  <p:childTnLst>
                                    <p:set>
                                      <p:cBhvr>
                                        <p:cTn id="41" dur="1" fill="hold">
                                          <p:stCondLst>
                                            <p:cond delay="0"/>
                                          </p:stCondLst>
                                        </p:cTn>
                                        <p:tgtEl>
                                          <p:spTgt spid="5138"/>
                                        </p:tgtEl>
                                        <p:attrNameLst>
                                          <p:attrName>style.visibility</p:attrName>
                                        </p:attrNameLst>
                                      </p:cBhvr>
                                      <p:to>
                                        <p:strVal val="hidden"/>
                                      </p:to>
                                    </p:set>
                                  </p:childTnLst>
                                </p:cTn>
                              </p:par>
                              <p:par>
                                <p:cTn id="42" presetID="1" presetClass="entr" presetSubtype="0" fill="hold" grpId="6" nodeType="withEffect">
                                  <p:childTnLst>
                                    <p:set>
                                      <p:cBhvr>
                                        <p:cTn id="43" dur="1" fill="hold">
                                          <p:stCondLst>
                                            <p:cond delay="0"/>
                                          </p:stCondLst>
                                        </p:cTn>
                                        <p:tgtEl>
                                          <p:spTgt spid="5139"/>
                                        </p:tgtEl>
                                        <p:attrNameLst>
                                          <p:attrName>style.visibility</p:attrName>
                                        </p:attrNameLst>
                                      </p:cBhvr>
                                      <p:to>
                                        <p:strVal val="visible"/>
                                      </p:to>
                                    </p:set>
                                  </p:childTnLst>
                                </p:cTn>
                              </p:par>
                              <p:par>
                                <p:cTn id="44" presetID="1" presetClass="exit" presetSubtype="0" fill="hold" grpId="7" nodeType="withEffect">
                                  <p:childTnLst>
                                    <p:set>
                                      <p:cBhvr>
                                        <p:cTn id="45" dur="1" fill="hold">
                                          <p:stCondLst>
                                            <p:cond delay="0"/>
                                          </p:stCondLst>
                                        </p:cTn>
                                        <p:tgtEl>
                                          <p:spTgt spid="5139"/>
                                        </p:tgtEl>
                                        <p:attrNameLst>
                                          <p:attrName>style.visibility</p:attrName>
                                        </p:attrNameLst>
                                      </p:cBhvr>
                                      <p:to>
                                        <p:strVal val="hidden"/>
                                      </p:to>
                                    </p:set>
                                  </p:childTnLst>
                                </p:cTn>
                              </p:par>
                              <p:par>
                                <p:cTn id="46" presetID="1" presetClass="entr" presetSubtype="0" fill="hold" grpId="8" nodeType="withEffect">
                                  <p:childTnLst>
                                    <p:set>
                                      <p:cBhvr>
                                        <p:cTn id="47" dur="1" fill="hold">
                                          <p:stCondLst>
                                            <p:cond delay="0"/>
                                          </p:stCondLst>
                                        </p:cTn>
                                        <p:tgtEl>
                                          <p:spTgt spid="5140"/>
                                        </p:tgtEl>
                                        <p:attrNameLst>
                                          <p:attrName>style.visibility</p:attrName>
                                        </p:attrNameLst>
                                      </p:cBhvr>
                                      <p:to>
                                        <p:strVal val="visible"/>
                                      </p:to>
                                    </p:set>
                                  </p:childTnLst>
                                </p:cTn>
                              </p:par>
                              <p:par>
                                <p:cTn id="48" presetID="1" presetClass="exit" presetSubtype="0" fill="hold" grpId="9" nodeType="withEffect">
                                  <p:childTnLst>
                                    <p:set>
                                      <p:cBhvr>
                                        <p:cTn id="49" dur="1" fill="hold">
                                          <p:stCondLst>
                                            <p:cond delay="0"/>
                                          </p:stCondLst>
                                        </p:cTn>
                                        <p:tgtEl>
                                          <p:spTgt spid="5140"/>
                                        </p:tgtEl>
                                        <p:attrNameLst>
                                          <p:attrName>style.visibility</p:attrName>
                                        </p:attrNameLst>
                                      </p:cBhvr>
                                      <p:to>
                                        <p:strVal val="hidden"/>
                                      </p:to>
                                    </p:set>
                                  </p:childTnLst>
                                </p:cTn>
                              </p:par>
                              <p:par>
                                <p:cTn id="50" presetID="1" presetClass="entr" presetSubtype="0" fill="hold" grpId="10" nodeType="withEffect">
                                  <p:childTnLst>
                                    <p:set>
                                      <p:cBhvr>
                                        <p:cTn id="51" dur="1" fill="hold">
                                          <p:stCondLst>
                                            <p:cond delay="0"/>
                                          </p:stCondLst>
                                        </p:cTn>
                                        <p:tgtEl>
                                          <p:spTgt spid="5141"/>
                                        </p:tgtEl>
                                        <p:attrNameLst>
                                          <p:attrName>style.visibility</p:attrName>
                                        </p:attrNameLst>
                                      </p:cBhvr>
                                      <p:to>
                                        <p:strVal val="visible"/>
                                      </p:to>
                                    </p:set>
                                  </p:childTnLst>
                                </p:cTn>
                              </p:par>
                              <p:par>
                                <p:cTn id="52" presetID="1" presetClass="exit" presetSubtype="0" fill="hold" grpId="11" nodeType="withEffect">
                                  <p:childTnLst>
                                    <p:set>
                                      <p:cBhvr>
                                        <p:cTn id="53" dur="1" fill="hold">
                                          <p:stCondLst>
                                            <p:cond delay="0"/>
                                          </p:stCondLst>
                                        </p:cTn>
                                        <p:tgtEl>
                                          <p:spTgt spid="5141"/>
                                        </p:tgtEl>
                                        <p:attrNameLst>
                                          <p:attrName>style.visibility</p:attrName>
                                        </p:attrNameLst>
                                      </p:cBhvr>
                                      <p:to>
                                        <p:strVal val="hidden"/>
                                      </p:to>
                                    </p:set>
                                  </p:childTnLst>
                                </p:cTn>
                              </p:par>
                              <p:par>
                                <p:cTn id="54" presetID="1" presetClass="entr" presetSubtype="0" fill="hold" grpId="12" nodeType="withEffect">
                                  <p:childTnLst>
                                    <p:set>
                                      <p:cBhvr>
                                        <p:cTn id="55" dur="1" fill="hold">
                                          <p:stCondLst>
                                            <p:cond delay="0"/>
                                          </p:stCondLst>
                                        </p:cTn>
                                        <p:tgtEl>
                                          <p:spTgt spid="5142"/>
                                        </p:tgtEl>
                                        <p:attrNameLst>
                                          <p:attrName>style.visibility</p:attrName>
                                        </p:attrNameLst>
                                      </p:cBhvr>
                                      <p:to>
                                        <p:strVal val="visible"/>
                                      </p:to>
                                    </p:set>
                                  </p:childTnLst>
                                </p:cTn>
                              </p:par>
                              <p:par>
                                <p:cTn id="56" presetID="1" presetClass="entr" presetSubtype="0" fill="hold" nodeType="withEffect">
                                  <p:childTnLst>
                                    <p:set>
                                      <p:cBhvr>
                                        <p:cTn id="57" dur="1" fill="hold">
                                          <p:stCondLst>
                                            <p:cond delay="0"/>
                                          </p:stCondLst>
                                        </p:cTn>
                                        <p:tgtEl>
                                          <p:spTgt spid="5128"/>
                                        </p:tgtEl>
                                        <p:attrNameLst>
                                          <p:attrName>style.visibility</p:attrName>
                                        </p:attrNameLst>
                                      </p:cBhvr>
                                      <p:to>
                                        <p:strVal val="visible"/>
                                      </p:to>
                                    </p:set>
                                  </p:childTnLst>
                                </p:cTn>
                              </p:par>
                              <p:par>
                                <p:cTn id="58" presetID="1" presetClass="exit" presetSubtype="0" fill="hold" grpId="13" nodeType="withEffect">
                                  <p:childTnLst>
                                    <p:set>
                                      <p:cBhvr>
                                        <p:cTn id="59" dur="1" fill="hold">
                                          <p:stCondLst>
                                            <p:cond delay="0"/>
                                          </p:stCondLst>
                                        </p:cTn>
                                        <p:tgtEl>
                                          <p:spTgt spid="5142"/>
                                        </p:tgtEl>
                                        <p:attrNameLst>
                                          <p:attrName>style.visibility</p:attrName>
                                        </p:attrNameLst>
                                      </p:cBhvr>
                                      <p:to>
                                        <p:strVal val="hidden"/>
                                      </p:to>
                                    </p:set>
                                  </p:childTnLst>
                                </p:cTn>
                              </p:par>
                              <p:par>
                                <p:cTn id="60" presetID="1" presetClass="entr" presetSubtype="0" fill="hold" nodeType="withEffect">
                                  <p:childTnLst>
                                    <p:set>
                                      <p:cBhvr>
                                        <p:cTn id="61"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132"/>
                </p:tgtEl>
              </p:cMediaNode>
            </p:audio>
          </p:childTnLst>
        </p:cTn>
      </p:par>
    </p:tnLst>
    <p:bldLst>
      <p:bldP spid="5136" grpId="0"/>
      <p:bldP spid="5136" grpId="1"/>
      <p:bldP spid="5137" grpId="2"/>
      <p:bldP spid="5137" grpId="3"/>
      <p:bldP spid="5138" grpId="4"/>
      <p:bldP spid="5138" grpId="5"/>
      <p:bldP spid="5139" grpId="6"/>
      <p:bldP spid="5139" grpId="7"/>
      <p:bldP spid="5140" grpId="8"/>
      <p:bldP spid="5140" grpId="9"/>
      <p:bldP spid="5141" grpId="10"/>
      <p:bldP spid="5141" grpId="11"/>
      <p:bldP spid="5142" grpId="12"/>
      <p:bldP spid="5142" grpId="13"/>
    </p:bldLst>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8800" y="228600"/>
            <a:ext cx="3767138" cy="58674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86200" y="3352800"/>
            <a:ext cx="1295400" cy="6048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6172200"/>
            <a:ext cx="844550" cy="4270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81400" y="6324600"/>
            <a:ext cx="3324225" cy="2238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38800" y="609600"/>
            <a:ext cx="3127375" cy="42243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151" name="Object 7"/>
          <p:cNvGraphicFramePr>
            <a:graphicFrameLocks noChangeAspect="1"/>
          </p:cNvGraphicFramePr>
          <p:nvPr>
            <p:ph sz="half" idx="1"/>
          </p:nvPr>
        </p:nvGraphicFramePr>
        <p:xfrm>
          <a:off x="381000" y="685800"/>
          <a:ext cx="1371600" cy="868363"/>
        </p:xfrm>
        <a:graphic>
          <a:graphicData uri="http://schemas.openxmlformats.org/presentationml/2006/ole">
            <mc:AlternateContent xmlns:mc="http://schemas.openxmlformats.org/markup-compatibility/2006">
              <mc:Choice xmlns:v="urn:schemas-microsoft-com:vml" Requires="v">
                <p:oleObj spid="_x0000_s1039" name="Image" r:id="rId7" progId="PhotoshopElements.Image.4">
                  <p:embed/>
                </p:oleObj>
              </mc:Choice>
              <mc:Fallback>
                <p:oleObj name="Image" r:id="rId7" progId="PhotoshopElements.Image.4">
                  <p:embed/>
                  <p:pic>
                    <p:nvPicPr>
                      <p:cNvPr id="0" name="OLE substitute image"/>
                      <p:cNvPicPr/>
                      <p:nvPr/>
                    </p:nvPicPr>
                    <p:blipFill>
                      <a:blip r:embed="rId8">
                        <a:extLst>
                          <a:ext uri="{28A0092B-C50C-407E-A947-70E740481C1C}">
                            <a14:useLocalDpi xmlns:a14="http://schemas.microsoft.com/office/drawing/2010/main" val="0"/>
                          </a:ext>
                        </a:extLst>
                      </a:blip>
                      <a:stretch>
                        <a:fillRect/>
                      </a:stretch>
                    </p:blipFill>
                    <p:spPr>
                      <a:xfrm>
                        <a:off x="381000" y="685800"/>
                        <a:ext cx="1371600" cy="868363"/>
                      </a:xfrm>
                      <a:prstGeom prst="rect">
                        <a:avLst/>
                      </a:prstGeom>
                      <a:noFill/>
                      <a:ln>
                        <a:noFill/>
                      </a:ln>
                      <a:effectLst/>
                    </p:spPr>
                  </p:pic>
                </p:oleObj>
              </mc:Fallback>
            </mc:AlternateContent>
          </a:graphicData>
        </a:graphic>
      </p:graphicFrame>
      <p:graphicFrame>
        <p:nvGraphicFramePr>
          <p:cNvPr id="6152" name="Object 8"/>
          <p:cNvGraphicFramePr>
            <a:graphicFrameLocks noChangeAspect="1"/>
          </p:cNvGraphicFramePr>
          <p:nvPr>
            <p:ph sz="quarter" idx="2"/>
          </p:nvPr>
        </p:nvGraphicFramePr>
        <p:xfrm>
          <a:off x="4495800" y="1752600"/>
          <a:ext cx="520700" cy="441325"/>
        </p:xfrm>
        <a:graphic>
          <a:graphicData uri="http://schemas.openxmlformats.org/presentationml/2006/ole">
            <mc:AlternateContent xmlns:mc="http://schemas.openxmlformats.org/markup-compatibility/2006">
              <mc:Choice xmlns:v="urn:schemas-microsoft-com:vml" Requires="v">
                <p:oleObj spid="_x0000_s1040" name="Image" r:id="rId9" progId="PhotoshopElements.Image.4">
                  <p:embed/>
                </p:oleObj>
              </mc:Choice>
              <mc:Fallback>
                <p:oleObj name="Image" r:id="rId9" progId="PhotoshopElements.Image.4">
                  <p:embed/>
                  <p:pic>
                    <p:nvPicPr>
                      <p:cNvPr id="0" name="OLE substitute image"/>
                      <p:cNvPicPr/>
                      <p:nvPr/>
                    </p:nvPicPr>
                    <p:blipFill>
                      <a:blip r:embed="rId10">
                        <a:extLst>
                          <a:ext uri="{28A0092B-C50C-407E-A947-70E740481C1C}">
                            <a14:useLocalDpi xmlns:a14="http://schemas.microsoft.com/office/drawing/2010/main" val="0"/>
                          </a:ext>
                        </a:extLst>
                      </a:blip>
                      <a:stretch>
                        <a:fillRect/>
                      </a:stretch>
                    </p:blipFill>
                    <p:spPr>
                      <a:xfrm>
                        <a:off x="4495800" y="1752600"/>
                        <a:ext cx="520700" cy="441325"/>
                      </a:xfrm>
                      <a:prstGeom prst="rect">
                        <a:avLst/>
                      </a:prstGeom>
                      <a:noFill/>
                      <a:ln>
                        <a:noFill/>
                      </a:ln>
                      <a:effectLst/>
                    </p:spPr>
                  </p:pic>
                </p:oleObj>
              </mc:Fallback>
            </mc:AlternateContent>
          </a:graphicData>
        </a:graphic>
      </p:graphicFrame>
      <p:pic>
        <p:nvPicPr>
          <p:cNvPr id="6153" name="Picture 9" descr="beacon"/>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181600" y="2819400"/>
            <a:ext cx="261938" cy="3905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t-hour-met"/>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43400" y="2514600"/>
            <a:ext cx="228600" cy="22701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horn-finish-rolle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181600" y="3276600"/>
            <a:ext cx="203200" cy="20478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t-cont-relay-12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486400" y="3429000"/>
            <a:ext cx="1333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pilot-light-g"/>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105400" y="3886200"/>
            <a:ext cx="423863" cy="4191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rake-warning-light-rooft"/>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257800" y="1143000"/>
            <a:ext cx="271463" cy="304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59" name="Object 15"/>
          <p:cNvGraphicFramePr>
            <a:graphicFrameLocks noChangeAspect="1"/>
          </p:cNvGraphicFramePr>
          <p:nvPr>
            <p:ph sz="quarter" idx="3"/>
          </p:nvPr>
        </p:nvGraphicFramePr>
        <p:xfrm>
          <a:off x="2133600" y="3352800"/>
          <a:ext cx="376238" cy="393700"/>
        </p:xfrm>
        <a:graphic>
          <a:graphicData uri="http://schemas.openxmlformats.org/presentationml/2006/ole">
            <mc:AlternateContent xmlns:mc="http://schemas.openxmlformats.org/markup-compatibility/2006">
              <mc:Choice xmlns:v="urn:schemas-microsoft-com:vml" Requires="v">
                <p:oleObj spid="_x0000_s1041" name="Image" r:id="rId17" progId="PhotoshopElements.Image.4">
                  <p:embed/>
                </p:oleObj>
              </mc:Choice>
              <mc:Fallback>
                <p:oleObj name="Image" r:id="rId17" progId="PhotoshopElements.Image.4">
                  <p:embed/>
                  <p:pic>
                    <p:nvPicPr>
                      <p:cNvPr id="0" name="OLE substitute image"/>
                      <p:cNvPicPr/>
                      <p:nvPr/>
                    </p:nvPicPr>
                    <p:blipFill>
                      <a:blip r:embed="rId18">
                        <a:extLst>
                          <a:ext uri="{28A0092B-C50C-407E-A947-70E740481C1C}">
                            <a14:useLocalDpi xmlns:a14="http://schemas.microsoft.com/office/drawing/2010/main" val="0"/>
                          </a:ext>
                        </a:extLst>
                      </a:blip>
                      <a:stretch>
                        <a:fillRect/>
                      </a:stretch>
                    </p:blipFill>
                    <p:spPr>
                      <a:xfrm>
                        <a:off x="2133600" y="3352800"/>
                        <a:ext cx="376238" cy="393700"/>
                      </a:xfrm>
                      <a:prstGeom prst="rect">
                        <a:avLst/>
                      </a:prstGeom>
                      <a:noFill/>
                      <a:ln>
                        <a:noFill/>
                      </a:ln>
                      <a:effectLst/>
                    </p:spPr>
                  </p:pic>
                </p:oleObj>
              </mc:Fallback>
            </mc:AlternateContent>
          </a:graphicData>
        </a:graphic>
      </p:graphicFrame>
      <p:sp>
        <p:nvSpPr>
          <p:cNvPr id="6160" name="Text Box 16"/>
          <p:cNvSpPr txBox="1">
            <a:spLocks noChangeArrowheads="1"/>
          </p:cNvSpPr>
          <p:nvPr/>
        </p:nvSpPr>
        <p:spPr bwMode="auto">
          <a:xfrm>
            <a:off x="2590800" y="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sp>
        <p:nvSpPr>
          <p:cNvPr id="6161" name="Rectangle 17"/>
          <p:cNvSpPr>
            <a:spLocks noChangeArrowheads="1"/>
          </p:cNvSpPr>
          <p:nvPr/>
        </p:nvSpPr>
        <p:spPr bwMode="auto">
          <a:xfrm>
            <a:off x="2286000" y="1295400"/>
            <a:ext cx="4572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Rectangle 18"/>
          <p:cNvSpPr>
            <a:spLocks noChangeArrowheads="1"/>
          </p:cNvSpPr>
          <p:nvPr/>
        </p:nvSpPr>
        <p:spPr bwMode="auto">
          <a:xfrm>
            <a:off x="4343400" y="2286000"/>
            <a:ext cx="7620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Rectangle 19"/>
          <p:cNvSpPr>
            <a:spLocks noChangeArrowheads="1"/>
          </p:cNvSpPr>
          <p:nvPr/>
        </p:nvSpPr>
        <p:spPr bwMode="auto">
          <a:xfrm>
            <a:off x="1828800" y="1371600"/>
            <a:ext cx="9906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Rectangle 20"/>
          <p:cNvSpPr>
            <a:spLocks noChangeArrowheads="1"/>
          </p:cNvSpPr>
          <p:nvPr/>
        </p:nvSpPr>
        <p:spPr bwMode="auto">
          <a:xfrm>
            <a:off x="2590800" y="2590800"/>
            <a:ext cx="4572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65" name="slid1701.WAV">
            <a:hlinkClick action="ppaction://media"/>
          </p:cNvPr>
          <p:cNvPicPr>
            <a:picLocks noRot="1" noChangeAspect="1" noChangeArrowheads="1"/>
          </p:cNvPicPr>
          <p:nvPr>
            <a:wavAudioFile r:embed="rId20"/>
            <p:extLst/>
          </p:nvPr>
        </p:nvPicPr>
        <p:blipFill>
          <a:blip r:embed="rId19">
            <a:extLst>
              <a:ext uri="{28A0092B-C50C-407E-A947-70E740481C1C}">
                <a14:useLocalDpi xmlns:a14="http://schemas.microsoft.com/office/drawing/2010/main" val="0"/>
              </a:ext>
            </a:extLst>
          </a:blip>
          <a:stretch>
            <a:fillRect/>
          </a:stretch>
        </p:blipFill>
        <p:spPr bwMode="auto">
          <a:xfrm>
            <a:off x="609600" y="32004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6166" name="Rectangle 22"/>
          <p:cNvSpPr>
            <a:spLocks noChangeArrowheads="1"/>
          </p:cNvSpPr>
          <p:nvPr/>
        </p:nvSpPr>
        <p:spPr bwMode="auto">
          <a:xfrm>
            <a:off x="4724400" y="2743200"/>
            <a:ext cx="3048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Rectangle 23"/>
          <p:cNvSpPr>
            <a:spLocks noChangeArrowheads="1"/>
          </p:cNvSpPr>
          <p:nvPr/>
        </p:nvSpPr>
        <p:spPr bwMode="auto">
          <a:xfrm>
            <a:off x="2590800" y="2743200"/>
            <a:ext cx="457200" cy="533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Rectangle 24"/>
          <p:cNvSpPr>
            <a:spLocks noChangeArrowheads="1"/>
          </p:cNvSpPr>
          <p:nvPr/>
        </p:nvSpPr>
        <p:spPr bwMode="auto">
          <a:xfrm>
            <a:off x="3810000" y="2743200"/>
            <a:ext cx="1295400" cy="685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Rectangle 25"/>
          <p:cNvSpPr>
            <a:spLocks noChangeArrowheads="1"/>
          </p:cNvSpPr>
          <p:nvPr/>
        </p:nvSpPr>
        <p:spPr bwMode="auto">
          <a:xfrm>
            <a:off x="2590800" y="3276600"/>
            <a:ext cx="4572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Rectangle 26"/>
          <p:cNvSpPr>
            <a:spLocks noChangeArrowheads="1"/>
          </p:cNvSpPr>
          <p:nvPr/>
        </p:nvSpPr>
        <p:spPr bwMode="auto">
          <a:xfrm>
            <a:off x="4572000" y="33528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Rectangle 27"/>
          <p:cNvSpPr>
            <a:spLocks noChangeArrowheads="1"/>
          </p:cNvSpPr>
          <p:nvPr/>
        </p:nvSpPr>
        <p:spPr bwMode="auto">
          <a:xfrm>
            <a:off x="7086600" y="1981200"/>
            <a:ext cx="762000" cy="1752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72" name="Picture 2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456113" y="457200"/>
            <a:ext cx="4687887" cy="21113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73" name="Rectangle 29"/>
          <p:cNvSpPr>
            <a:spLocks noChangeArrowheads="1"/>
          </p:cNvSpPr>
          <p:nvPr/>
        </p:nvSpPr>
        <p:spPr bwMode="auto">
          <a:xfrm>
            <a:off x="4419600" y="1371600"/>
            <a:ext cx="4495800" cy="533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Rectangle 30"/>
          <p:cNvSpPr>
            <a:spLocks noChangeArrowheads="1"/>
          </p:cNvSpPr>
          <p:nvPr/>
        </p:nvSpPr>
        <p:spPr bwMode="auto">
          <a:xfrm>
            <a:off x="7467600" y="1981200"/>
            <a:ext cx="1676400" cy="533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Rectangle 31"/>
          <p:cNvSpPr>
            <a:spLocks noChangeArrowheads="1"/>
          </p:cNvSpPr>
          <p:nvPr/>
        </p:nvSpPr>
        <p:spPr bwMode="auto">
          <a:xfrm>
            <a:off x="2590800" y="36576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Rectangle 32"/>
          <p:cNvSpPr>
            <a:spLocks noChangeArrowheads="1"/>
          </p:cNvSpPr>
          <p:nvPr/>
        </p:nvSpPr>
        <p:spPr bwMode="auto">
          <a:xfrm>
            <a:off x="3886200" y="36576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Rectangle 33"/>
          <p:cNvSpPr>
            <a:spLocks noChangeArrowheads="1"/>
          </p:cNvSpPr>
          <p:nvPr/>
        </p:nvSpPr>
        <p:spPr bwMode="auto">
          <a:xfrm>
            <a:off x="4572000" y="35814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344000" fill="hold"/>
                                        <p:tgtEl>
                                          <p:spTgt spid="6165"/>
                                        </p:tgtEl>
                                      </p:cBhvr>
                                    </p:cmd>
                                  </p:childTnLst>
                                </p:cTn>
                              </p:par>
                              <p:par>
                                <p:cTn id="8" presetID="1" presetClass="entr" presetSubtype="0" fill="hold" nodeType="withEffect">
                                  <p:childTnLst>
                                    <p:set>
                                      <p:cBhvr>
                                        <p:cTn id="9" dur="1" fill="hold">
                                          <p:stCondLst>
                                            <p:cond delay="0"/>
                                          </p:stCondLst>
                                        </p:cTn>
                                        <p:tgtEl>
                                          <p:spTgt spid="6151"/>
                                        </p:tgtEl>
                                        <p:attrNameLst>
                                          <p:attrName>style.visibility</p:attrName>
                                        </p:attrNameLst>
                                      </p:cBhvr>
                                      <p:to>
                                        <p:strVal val="visible"/>
                                      </p:to>
                                    </p:set>
                                  </p:childTnLst>
                                </p:cTn>
                              </p:par>
                              <p:par>
                                <p:cTn id="10" presetID="1" presetClass="entr" presetSubtype="0" fill="hold" grpId="0" nodeType="withEffect">
                                  <p:childTnLst>
                                    <p:set>
                                      <p:cBhvr>
                                        <p:cTn id="11" dur="1" fill="hold">
                                          <p:stCondLst>
                                            <p:cond delay="0"/>
                                          </p:stCondLst>
                                        </p:cTn>
                                        <p:tgtEl>
                                          <p:spTgt spid="6161"/>
                                        </p:tgtEl>
                                        <p:attrNameLst>
                                          <p:attrName>style.visibility</p:attrName>
                                        </p:attrNameLst>
                                      </p:cBhvr>
                                      <p:to>
                                        <p:strVal val="visible"/>
                                      </p:to>
                                    </p:set>
                                  </p:childTnLst>
                                </p:cTn>
                              </p:par>
                              <p:par>
                                <p:cTn id="12" presetID="1" presetClass="exit" presetSubtype="0" fill="hold" grpId="1" nodeType="withEffect">
                                  <p:childTnLst>
                                    <p:set>
                                      <p:cBhvr>
                                        <p:cTn id="13" dur="1" fill="hold">
                                          <p:stCondLst>
                                            <p:cond delay="0"/>
                                          </p:stCondLst>
                                        </p:cTn>
                                        <p:tgtEl>
                                          <p:spTgt spid="6161"/>
                                        </p:tgtEl>
                                        <p:attrNameLst>
                                          <p:attrName>style.visibility</p:attrName>
                                        </p:attrNameLst>
                                      </p:cBhvr>
                                      <p:to>
                                        <p:strVal val="hidden"/>
                                      </p:to>
                                    </p:set>
                                  </p:childTnLst>
                                </p:cTn>
                              </p:par>
                              <p:par>
                                <p:cTn id="14" presetID="1" presetClass="entr" presetSubtype="0" fill="hold" nodeType="withEffect">
                                  <p:childTnLst>
                                    <p:set>
                                      <p:cBhvr>
                                        <p:cTn id="15" dur="1" fill="hold">
                                          <p:stCondLst>
                                            <p:cond delay="0"/>
                                          </p:stCondLst>
                                        </p:cTn>
                                        <p:tgtEl>
                                          <p:spTgt spid="6158"/>
                                        </p:tgtEl>
                                        <p:attrNameLst>
                                          <p:attrName>style.visibility</p:attrName>
                                        </p:attrNameLst>
                                      </p:cBhvr>
                                      <p:to>
                                        <p:strVal val="visible"/>
                                      </p:to>
                                    </p:set>
                                  </p:childTnLst>
                                </p:cTn>
                              </p:par>
                              <p:par>
                                <p:cTn id="16" presetID="1" presetClass="entr" presetSubtype="0" fill="hold" grpId="2" nodeType="withEffect">
                                  <p:childTnLst>
                                    <p:set>
                                      <p:cBhvr>
                                        <p:cTn id="17" dur="1" fill="hold">
                                          <p:stCondLst>
                                            <p:cond delay="0"/>
                                          </p:stCondLst>
                                        </p:cTn>
                                        <p:tgtEl>
                                          <p:spTgt spid="6162"/>
                                        </p:tgtEl>
                                        <p:attrNameLst>
                                          <p:attrName>style.visibility</p:attrName>
                                        </p:attrNameLst>
                                      </p:cBhvr>
                                      <p:to>
                                        <p:strVal val="visible"/>
                                      </p:to>
                                    </p:set>
                                  </p:childTnLst>
                                </p:cTn>
                              </p:par>
                              <p:par>
                                <p:cTn id="18" presetID="1" presetClass="entr" presetSubtype="0" fill="hold" nodeType="withEffect">
                                  <p:childTnLst>
                                    <p:set>
                                      <p:cBhvr>
                                        <p:cTn id="19" dur="1" fill="hold">
                                          <p:stCondLst>
                                            <p:cond delay="0"/>
                                          </p:stCondLst>
                                        </p:cTn>
                                        <p:tgtEl>
                                          <p:spTgt spid="6152"/>
                                        </p:tgtEl>
                                        <p:attrNameLst>
                                          <p:attrName>style.visibility</p:attrName>
                                        </p:attrNameLst>
                                      </p:cBhvr>
                                      <p:to>
                                        <p:strVal val="visible"/>
                                      </p:to>
                                    </p:set>
                                  </p:childTnLst>
                                </p:cTn>
                              </p:par>
                              <p:par>
                                <p:cTn id="20" presetID="1" presetClass="entr" presetSubtype="0" fill="hold" nodeType="withEffect">
                                  <p:childTnLst>
                                    <p:set>
                                      <p:cBhvr>
                                        <p:cTn id="21" dur="1" fill="hold">
                                          <p:stCondLst>
                                            <p:cond delay="0"/>
                                          </p:stCondLst>
                                        </p:cTn>
                                        <p:tgtEl>
                                          <p:spTgt spid="6154"/>
                                        </p:tgtEl>
                                        <p:attrNameLst>
                                          <p:attrName>style.visibility</p:attrName>
                                        </p:attrNameLst>
                                      </p:cBhvr>
                                      <p:to>
                                        <p:strVal val="visible"/>
                                      </p:to>
                                    </p:set>
                                  </p:childTnLst>
                                </p:cTn>
                              </p:par>
                              <p:par>
                                <p:cTn id="22" presetID="1" presetClass="exit" presetSubtype="0" fill="hold" grpId="3" nodeType="withEffect">
                                  <p:childTnLst>
                                    <p:set>
                                      <p:cBhvr>
                                        <p:cTn id="23" dur="1" fill="hold">
                                          <p:stCondLst>
                                            <p:cond delay="0"/>
                                          </p:stCondLst>
                                        </p:cTn>
                                        <p:tgtEl>
                                          <p:spTgt spid="6162"/>
                                        </p:tgtEl>
                                        <p:attrNameLst>
                                          <p:attrName>style.visibility</p:attrName>
                                        </p:attrNameLst>
                                      </p:cBhvr>
                                      <p:to>
                                        <p:strVal val="hidden"/>
                                      </p:to>
                                    </p:set>
                                  </p:childTnLst>
                                </p:cTn>
                              </p:par>
                              <p:par>
                                <p:cTn id="24" presetID="1" presetClass="entr" presetSubtype="0" fill="hold" grpId="4" nodeType="withEffect">
                                  <p:childTnLst>
                                    <p:set>
                                      <p:cBhvr>
                                        <p:cTn id="25" dur="1" fill="hold">
                                          <p:stCondLst>
                                            <p:cond delay="0"/>
                                          </p:stCondLst>
                                        </p:cTn>
                                        <p:tgtEl>
                                          <p:spTgt spid="6163"/>
                                        </p:tgtEl>
                                        <p:attrNameLst>
                                          <p:attrName>style.visibility</p:attrName>
                                        </p:attrNameLst>
                                      </p:cBhvr>
                                      <p:to>
                                        <p:strVal val="visible"/>
                                      </p:to>
                                    </p:set>
                                  </p:childTnLst>
                                </p:cTn>
                              </p:par>
                              <p:par>
                                <p:cTn id="26" presetID="1" presetClass="exit" presetSubtype="0" fill="hold" grpId="5" nodeType="withEffect">
                                  <p:childTnLst>
                                    <p:set>
                                      <p:cBhvr>
                                        <p:cTn id="27" dur="1" fill="hold">
                                          <p:stCondLst>
                                            <p:cond delay="0"/>
                                          </p:stCondLst>
                                        </p:cTn>
                                        <p:tgtEl>
                                          <p:spTgt spid="6163"/>
                                        </p:tgtEl>
                                        <p:attrNameLst>
                                          <p:attrName>style.visibility</p:attrName>
                                        </p:attrNameLst>
                                      </p:cBhvr>
                                      <p:to>
                                        <p:strVal val="hidden"/>
                                      </p:to>
                                    </p:set>
                                  </p:childTnLst>
                                </p:cTn>
                              </p:par>
                              <p:par>
                                <p:cTn id="28" presetID="1" presetClass="entr" presetSubtype="0" fill="hold" grpId="6" nodeType="withEffect">
                                  <p:childTnLst>
                                    <p:set>
                                      <p:cBhvr>
                                        <p:cTn id="29" dur="1" fill="hold">
                                          <p:stCondLst>
                                            <p:cond delay="0"/>
                                          </p:stCondLst>
                                        </p:cTn>
                                        <p:tgtEl>
                                          <p:spTgt spid="6164"/>
                                        </p:tgtEl>
                                        <p:attrNameLst>
                                          <p:attrName>style.visibility</p:attrName>
                                        </p:attrNameLst>
                                      </p:cBhvr>
                                      <p:to>
                                        <p:strVal val="visible"/>
                                      </p:to>
                                    </p:set>
                                  </p:childTnLst>
                                </p:cTn>
                              </p:par>
                              <p:par>
                                <p:cTn id="30" presetID="1" presetClass="exit" presetSubtype="0" fill="hold" grpId="7" nodeType="withEffect">
                                  <p:childTnLst>
                                    <p:set>
                                      <p:cBhvr>
                                        <p:cTn id="31" dur="1" fill="hold">
                                          <p:stCondLst>
                                            <p:cond delay="0"/>
                                          </p:stCondLst>
                                        </p:cTn>
                                        <p:tgtEl>
                                          <p:spTgt spid="6164"/>
                                        </p:tgtEl>
                                        <p:attrNameLst>
                                          <p:attrName>style.visibility</p:attrName>
                                        </p:attrNameLst>
                                      </p:cBhvr>
                                      <p:to>
                                        <p:strVal val="hidden"/>
                                      </p:to>
                                    </p:set>
                                  </p:childTnLst>
                                </p:cTn>
                              </p:par>
                              <p:par>
                                <p:cTn id="32" presetID="1" presetClass="entr" presetSubtype="0" fill="hold" grpId="8" nodeType="withEffect">
                                  <p:childTnLst>
                                    <p:set>
                                      <p:cBhvr>
                                        <p:cTn id="33" dur="1" fill="hold">
                                          <p:stCondLst>
                                            <p:cond delay="0"/>
                                          </p:stCondLst>
                                        </p:cTn>
                                        <p:tgtEl>
                                          <p:spTgt spid="6166"/>
                                        </p:tgtEl>
                                        <p:attrNameLst>
                                          <p:attrName>style.visibility</p:attrName>
                                        </p:attrNameLst>
                                      </p:cBhvr>
                                      <p:to>
                                        <p:strVal val="visible"/>
                                      </p:to>
                                    </p:set>
                                  </p:childTnLst>
                                </p:cTn>
                              </p:par>
                              <p:par>
                                <p:cTn id="34" presetID="1" presetClass="entr" presetSubtype="0" fill="hold" nodeType="withEffect">
                                  <p:childTnLst>
                                    <p:set>
                                      <p:cBhvr>
                                        <p:cTn id="35" dur="1" fill="hold">
                                          <p:stCondLst>
                                            <p:cond delay="0"/>
                                          </p:stCondLst>
                                        </p:cTn>
                                        <p:tgtEl>
                                          <p:spTgt spid="6153"/>
                                        </p:tgtEl>
                                        <p:attrNameLst>
                                          <p:attrName>style.visibility</p:attrName>
                                        </p:attrNameLst>
                                      </p:cBhvr>
                                      <p:to>
                                        <p:strVal val="visible"/>
                                      </p:to>
                                    </p:set>
                                  </p:childTnLst>
                                </p:cTn>
                              </p:par>
                              <p:par>
                                <p:cTn id="36" presetID="1" presetClass="exit" presetSubtype="0" fill="hold" grpId="9" nodeType="withEffect">
                                  <p:childTnLst>
                                    <p:set>
                                      <p:cBhvr>
                                        <p:cTn id="37" dur="1" fill="hold">
                                          <p:stCondLst>
                                            <p:cond delay="0"/>
                                          </p:stCondLst>
                                        </p:cTn>
                                        <p:tgtEl>
                                          <p:spTgt spid="6166"/>
                                        </p:tgtEl>
                                        <p:attrNameLst>
                                          <p:attrName>style.visibility</p:attrName>
                                        </p:attrNameLst>
                                      </p:cBhvr>
                                      <p:to>
                                        <p:strVal val="hidden"/>
                                      </p:to>
                                    </p:set>
                                  </p:childTnLst>
                                </p:cTn>
                              </p:par>
                              <p:par>
                                <p:cTn id="38" presetID="1" presetClass="entr" presetSubtype="0" fill="hold" grpId="10" nodeType="withEffect">
                                  <p:childTnLst>
                                    <p:set>
                                      <p:cBhvr>
                                        <p:cTn id="39" dur="1" fill="hold">
                                          <p:stCondLst>
                                            <p:cond delay="0"/>
                                          </p:stCondLst>
                                        </p:cTn>
                                        <p:tgtEl>
                                          <p:spTgt spid="6167"/>
                                        </p:tgtEl>
                                        <p:attrNameLst>
                                          <p:attrName>style.visibility</p:attrName>
                                        </p:attrNameLst>
                                      </p:cBhvr>
                                      <p:to>
                                        <p:strVal val="visible"/>
                                      </p:to>
                                    </p:set>
                                  </p:childTnLst>
                                </p:cTn>
                              </p:par>
                              <p:par>
                                <p:cTn id="40" presetID="1" presetClass="exit" presetSubtype="0" fill="hold" grpId="11" nodeType="withEffect">
                                  <p:childTnLst>
                                    <p:set>
                                      <p:cBhvr>
                                        <p:cTn id="41" dur="1" fill="hold">
                                          <p:stCondLst>
                                            <p:cond delay="0"/>
                                          </p:stCondLst>
                                        </p:cTn>
                                        <p:tgtEl>
                                          <p:spTgt spid="6167"/>
                                        </p:tgtEl>
                                        <p:attrNameLst>
                                          <p:attrName>style.visibility</p:attrName>
                                        </p:attrNameLst>
                                      </p:cBhvr>
                                      <p:to>
                                        <p:strVal val="hidden"/>
                                      </p:to>
                                    </p:set>
                                  </p:childTnLst>
                                </p:cTn>
                              </p:par>
                              <p:par>
                                <p:cTn id="42" presetID="1" presetClass="entr" presetSubtype="0" fill="hold" grpId="12" nodeType="withEffect">
                                  <p:childTnLst>
                                    <p:set>
                                      <p:cBhvr>
                                        <p:cTn id="43" dur="1" fill="hold">
                                          <p:stCondLst>
                                            <p:cond delay="0"/>
                                          </p:stCondLst>
                                        </p:cTn>
                                        <p:tgtEl>
                                          <p:spTgt spid="6168"/>
                                        </p:tgtEl>
                                        <p:attrNameLst>
                                          <p:attrName>style.visibility</p:attrName>
                                        </p:attrNameLst>
                                      </p:cBhvr>
                                      <p:to>
                                        <p:strVal val="visible"/>
                                      </p:to>
                                    </p:set>
                                  </p:childTnLst>
                                </p:cTn>
                              </p:par>
                              <p:par>
                                <p:cTn id="44" presetID="1" presetClass="entr" presetSubtype="0" fill="hold" nodeType="withEffect">
                                  <p:childTnLst>
                                    <p:set>
                                      <p:cBhvr>
                                        <p:cTn id="45" dur="1" fill="hold">
                                          <p:stCondLst>
                                            <p:cond delay="0"/>
                                          </p:stCondLst>
                                        </p:cTn>
                                        <p:tgtEl>
                                          <p:spTgt spid="6155"/>
                                        </p:tgtEl>
                                        <p:attrNameLst>
                                          <p:attrName>style.visibility</p:attrName>
                                        </p:attrNameLst>
                                      </p:cBhvr>
                                      <p:to>
                                        <p:strVal val="visible"/>
                                      </p:to>
                                    </p:set>
                                  </p:childTnLst>
                                </p:cTn>
                              </p:par>
                              <p:par>
                                <p:cTn id="46" presetID="1" presetClass="exit" presetSubtype="0" fill="hold" grpId="13" nodeType="withEffect">
                                  <p:childTnLst>
                                    <p:set>
                                      <p:cBhvr>
                                        <p:cTn id="47" dur="1" fill="hold">
                                          <p:stCondLst>
                                            <p:cond delay="0"/>
                                          </p:stCondLst>
                                        </p:cTn>
                                        <p:tgtEl>
                                          <p:spTgt spid="6168"/>
                                        </p:tgtEl>
                                        <p:attrNameLst>
                                          <p:attrName>style.visibility</p:attrName>
                                        </p:attrNameLst>
                                      </p:cBhvr>
                                      <p:to>
                                        <p:strVal val="hidden"/>
                                      </p:to>
                                    </p:set>
                                  </p:childTnLst>
                                </p:cTn>
                              </p:par>
                              <p:par>
                                <p:cTn id="48" presetID="1" presetClass="entr" presetSubtype="0" fill="hold" grpId="14" nodeType="withEffect">
                                  <p:childTnLst>
                                    <p:set>
                                      <p:cBhvr>
                                        <p:cTn id="49" dur="1" fill="hold">
                                          <p:stCondLst>
                                            <p:cond delay="0"/>
                                          </p:stCondLst>
                                        </p:cTn>
                                        <p:tgtEl>
                                          <p:spTgt spid="6169"/>
                                        </p:tgtEl>
                                        <p:attrNameLst>
                                          <p:attrName>style.visibility</p:attrName>
                                        </p:attrNameLst>
                                      </p:cBhvr>
                                      <p:to>
                                        <p:strVal val="visible"/>
                                      </p:to>
                                    </p:set>
                                  </p:childTnLst>
                                </p:cTn>
                              </p:par>
                              <p:par>
                                <p:cTn id="50" presetID="1" presetClass="entr" presetSubtype="0" fill="hold" nodeType="withEffect">
                                  <p:childTnLst>
                                    <p:set>
                                      <p:cBhvr>
                                        <p:cTn id="51" dur="1" fill="hold">
                                          <p:stCondLst>
                                            <p:cond delay="0"/>
                                          </p:stCondLst>
                                        </p:cTn>
                                        <p:tgtEl>
                                          <p:spTgt spid="6159"/>
                                        </p:tgtEl>
                                        <p:attrNameLst>
                                          <p:attrName>style.visibility</p:attrName>
                                        </p:attrNameLst>
                                      </p:cBhvr>
                                      <p:to>
                                        <p:strVal val="visible"/>
                                      </p:to>
                                    </p:set>
                                  </p:childTnLst>
                                </p:cTn>
                              </p:par>
                              <p:par>
                                <p:cTn id="52" presetID="1" presetClass="exit" presetSubtype="0" fill="hold" grpId="15" nodeType="withEffect">
                                  <p:childTnLst>
                                    <p:set>
                                      <p:cBhvr>
                                        <p:cTn id="53" dur="1" fill="hold">
                                          <p:stCondLst>
                                            <p:cond delay="0"/>
                                          </p:stCondLst>
                                        </p:cTn>
                                        <p:tgtEl>
                                          <p:spTgt spid="6169"/>
                                        </p:tgtEl>
                                        <p:attrNameLst>
                                          <p:attrName>style.visibility</p:attrName>
                                        </p:attrNameLst>
                                      </p:cBhvr>
                                      <p:to>
                                        <p:strVal val="hidden"/>
                                      </p:to>
                                    </p:set>
                                  </p:childTnLst>
                                </p:cTn>
                              </p:par>
                              <p:par>
                                <p:cTn id="54" presetID="1" presetClass="entr" presetSubtype="0" fill="hold" grpId="16" nodeType="withEffect">
                                  <p:childTnLst>
                                    <p:set>
                                      <p:cBhvr>
                                        <p:cTn id="55" dur="1" fill="hold">
                                          <p:stCondLst>
                                            <p:cond delay="0"/>
                                          </p:stCondLst>
                                        </p:cTn>
                                        <p:tgtEl>
                                          <p:spTgt spid="6170"/>
                                        </p:tgtEl>
                                        <p:attrNameLst>
                                          <p:attrName>style.visibility</p:attrName>
                                        </p:attrNameLst>
                                      </p:cBhvr>
                                      <p:to>
                                        <p:strVal val="visible"/>
                                      </p:to>
                                    </p:set>
                                  </p:childTnLst>
                                </p:cTn>
                              </p:par>
                              <p:par>
                                <p:cTn id="56" presetID="1" presetClass="entr" presetSubtype="0" fill="hold" nodeType="withEffect">
                                  <p:childTnLst>
                                    <p:set>
                                      <p:cBhvr>
                                        <p:cTn id="57" dur="1" fill="hold">
                                          <p:stCondLst>
                                            <p:cond delay="0"/>
                                          </p:stCondLst>
                                        </p:cTn>
                                        <p:tgtEl>
                                          <p:spTgt spid="6156"/>
                                        </p:tgtEl>
                                        <p:attrNameLst>
                                          <p:attrName>style.visibility</p:attrName>
                                        </p:attrNameLst>
                                      </p:cBhvr>
                                      <p:to>
                                        <p:strVal val="visible"/>
                                      </p:to>
                                    </p:set>
                                  </p:childTnLst>
                                </p:cTn>
                              </p:par>
                              <p:par>
                                <p:cTn id="58" presetID="1" presetClass="exit" presetSubtype="0" fill="hold" grpId="17" nodeType="withEffect">
                                  <p:childTnLst>
                                    <p:set>
                                      <p:cBhvr>
                                        <p:cTn id="59" dur="1" fill="hold">
                                          <p:stCondLst>
                                            <p:cond delay="0"/>
                                          </p:stCondLst>
                                        </p:cTn>
                                        <p:tgtEl>
                                          <p:spTgt spid="6170"/>
                                        </p:tgtEl>
                                        <p:attrNameLst>
                                          <p:attrName>style.visibility</p:attrName>
                                        </p:attrNameLst>
                                      </p:cBhvr>
                                      <p:to>
                                        <p:strVal val="hidden"/>
                                      </p:to>
                                    </p:set>
                                  </p:childTnLst>
                                </p:cTn>
                              </p:par>
                              <p:par>
                                <p:cTn id="60" presetID="51" presetClass="entr" presetSubtype="0" fill="hold" nodeType="withEffect">
                                  <p:childTnLst>
                                    <p:set>
                                      <p:cBhvr>
                                        <p:cTn id="61" dur="1" fill="hold">
                                          <p:stCondLst>
                                            <p:cond delay="0"/>
                                          </p:stCondLst>
                                        </p:cTn>
                                        <p:tgtEl>
                                          <p:spTgt spid="6147"/>
                                        </p:tgtEl>
                                        <p:attrNameLst>
                                          <p:attrName>style.visibility</p:attrName>
                                        </p:attrNameLst>
                                      </p:cBhvr>
                                      <p:to>
                                        <p:strVal val="visible"/>
                                      </p:to>
                                    </p:set>
                                    <p:animEffect transition="in" filter="fade">
                                      <p:cBhvr>
                                        <p:cTn id="62" dur="770" decel="100000"/>
                                        <p:tgtEl>
                                          <p:spTgt spid="6147"/>
                                        </p:tgtEl>
                                      </p:cBhvr>
                                    </p:animEffect>
                                    <p:animScale>
                                      <p:cBhvr>
                                        <p:cTn id="63" dur="770" decel="100000"/>
                                        <p:tgtEl>
                                          <p:spTgt spid="6147"/>
                                        </p:tgtEl>
                                      </p:cBhvr>
                                      <p:from x="10000" y="10000"/>
                                      <p:to x="200000" y="450000"/>
                                    </p:animScale>
                                    <p:animScale>
                                      <p:cBhvr>
                                        <p:cTn id="64" dur="1230" accel="100000" fill="hold">
                                          <p:stCondLst>
                                            <p:cond delay="770"/>
                                          </p:stCondLst>
                                        </p:cTn>
                                        <p:tgtEl>
                                          <p:spTgt spid="6147"/>
                                        </p:tgtEl>
                                      </p:cBhvr>
                                      <p:from x="200000" y="450000"/>
                                      <p:to x="100000" y="100000"/>
                                    </p:animScale>
                                    <p:set>
                                      <p:cBhvr>
                                        <p:cTn id="65" dur="770" fill="hold"/>
                                        <p:tgtEl>
                                          <p:spTgt spid="6147"/>
                                        </p:tgtEl>
                                        <p:attrNameLst>
                                          <p:attrName>ppt_x</p:attrName>
                                        </p:attrNameLst>
                                      </p:cBhvr>
                                      <p:to>
                                        <p:strVal val="(0.5)"/>
                                      </p:to>
                                    </p:set>
                                    <p:anim from="(0.5)" to="(#ppt_x)" calcmode="lin" valueType="num">
                                      <p:cBhvr>
                                        <p:cTn id="66" dur="1230" accel="100000" fill="hold">
                                          <p:stCondLst>
                                            <p:cond delay="770"/>
                                          </p:stCondLst>
                                        </p:cTn>
                                        <p:tgtEl>
                                          <p:spTgt spid="6147"/>
                                        </p:tgtEl>
                                        <p:attrNameLst>
                                          <p:attrName>ppt_x</p:attrName>
                                        </p:attrNameLst>
                                      </p:cBhvr>
                                    </p:anim>
                                    <p:set>
                                      <p:cBhvr>
                                        <p:cTn id="67" dur="770" fill="hold"/>
                                        <p:tgtEl>
                                          <p:spTgt spid="6147"/>
                                        </p:tgtEl>
                                        <p:attrNameLst>
                                          <p:attrName>ppt_y</p:attrName>
                                        </p:attrNameLst>
                                      </p:cBhvr>
                                      <p:to>
                                        <p:strVal val="(#ppt_y+0.4)"/>
                                      </p:to>
                                    </p:set>
                                    <p:anim from="(#ppt_y+0.4)" to="(#ppt_y)" calcmode="lin" valueType="num">
                                      <p:cBhvr>
                                        <p:cTn id="68" dur="1230" accel="100000" fill="hold">
                                          <p:stCondLst>
                                            <p:cond delay="770"/>
                                          </p:stCondLst>
                                        </p:cTn>
                                        <p:tgtEl>
                                          <p:spTgt spid="6147"/>
                                        </p:tgtEl>
                                        <p:attrNameLst>
                                          <p:attrName>ppt_y</p:attrName>
                                        </p:attrNameLst>
                                      </p:cBhvr>
                                    </p:anim>
                                  </p:childTnLst>
                                </p:cTn>
                              </p:par>
                              <p:par>
                                <p:cTn id="69" presetID="1" presetClass="exit" presetSubtype="0" fill="hold" nodeType="withEffect">
                                  <p:childTnLst>
                                    <p:set>
                                      <p:cBhvr>
                                        <p:cTn id="70" dur="1" fill="hold">
                                          <p:stCondLst>
                                            <p:cond delay="0"/>
                                          </p:stCondLst>
                                        </p:cTn>
                                        <p:tgtEl>
                                          <p:spTgt spid="6147"/>
                                        </p:tgtEl>
                                        <p:attrNameLst>
                                          <p:attrName>style.visibility</p:attrName>
                                        </p:attrNameLst>
                                      </p:cBhvr>
                                      <p:to>
                                        <p:strVal val="hidden"/>
                                      </p:to>
                                    </p:set>
                                  </p:childTnLst>
                                </p:cTn>
                              </p:par>
                              <p:par>
                                <p:cTn id="71" presetID="51" presetClass="entr" presetSubtype="0" fill="hold" nodeType="withEffect">
                                  <p:childTnLst>
                                    <p:set>
                                      <p:cBhvr>
                                        <p:cTn id="72" dur="1" fill="hold">
                                          <p:stCondLst>
                                            <p:cond delay="0"/>
                                          </p:stCondLst>
                                        </p:cTn>
                                        <p:tgtEl>
                                          <p:spTgt spid="6172"/>
                                        </p:tgtEl>
                                        <p:attrNameLst>
                                          <p:attrName>style.visibility</p:attrName>
                                        </p:attrNameLst>
                                      </p:cBhvr>
                                      <p:to>
                                        <p:strVal val="visible"/>
                                      </p:to>
                                    </p:set>
                                    <p:animEffect transition="in" filter="fade">
                                      <p:cBhvr>
                                        <p:cTn id="73" dur="770" decel="100000"/>
                                        <p:tgtEl>
                                          <p:spTgt spid="6172"/>
                                        </p:tgtEl>
                                      </p:cBhvr>
                                    </p:animEffect>
                                    <p:animScale>
                                      <p:cBhvr>
                                        <p:cTn id="74" dur="770" decel="100000"/>
                                        <p:tgtEl>
                                          <p:spTgt spid="6172"/>
                                        </p:tgtEl>
                                      </p:cBhvr>
                                      <p:from x="10000" y="10000"/>
                                      <p:to x="200000" y="450000"/>
                                    </p:animScale>
                                    <p:animScale>
                                      <p:cBhvr>
                                        <p:cTn id="75" dur="1230" accel="100000" fill="hold">
                                          <p:stCondLst>
                                            <p:cond delay="770"/>
                                          </p:stCondLst>
                                        </p:cTn>
                                        <p:tgtEl>
                                          <p:spTgt spid="6172"/>
                                        </p:tgtEl>
                                      </p:cBhvr>
                                      <p:from x="200000" y="450000"/>
                                      <p:to x="100000" y="100000"/>
                                    </p:animScale>
                                    <p:set>
                                      <p:cBhvr>
                                        <p:cTn id="76" dur="770" fill="hold"/>
                                        <p:tgtEl>
                                          <p:spTgt spid="6172"/>
                                        </p:tgtEl>
                                        <p:attrNameLst>
                                          <p:attrName>ppt_x</p:attrName>
                                        </p:attrNameLst>
                                      </p:cBhvr>
                                      <p:to>
                                        <p:strVal val="(0.5)"/>
                                      </p:to>
                                    </p:set>
                                    <p:anim from="(0.5)" to="(#ppt_x)" calcmode="lin" valueType="num">
                                      <p:cBhvr>
                                        <p:cTn id="77" dur="1230" accel="100000" fill="hold">
                                          <p:stCondLst>
                                            <p:cond delay="770"/>
                                          </p:stCondLst>
                                        </p:cTn>
                                        <p:tgtEl>
                                          <p:spTgt spid="6172"/>
                                        </p:tgtEl>
                                        <p:attrNameLst>
                                          <p:attrName>ppt_x</p:attrName>
                                        </p:attrNameLst>
                                      </p:cBhvr>
                                    </p:anim>
                                    <p:set>
                                      <p:cBhvr>
                                        <p:cTn id="78" dur="770" fill="hold"/>
                                        <p:tgtEl>
                                          <p:spTgt spid="6172"/>
                                        </p:tgtEl>
                                        <p:attrNameLst>
                                          <p:attrName>ppt_y</p:attrName>
                                        </p:attrNameLst>
                                      </p:cBhvr>
                                      <p:to>
                                        <p:strVal val="(#ppt_y+0.4)"/>
                                      </p:to>
                                    </p:set>
                                    <p:anim from="(#ppt_y+0.4)" to="(#ppt_y)" calcmode="lin" valueType="num">
                                      <p:cBhvr>
                                        <p:cTn id="79" dur="1230" accel="100000" fill="hold">
                                          <p:stCondLst>
                                            <p:cond delay="770"/>
                                          </p:stCondLst>
                                        </p:cTn>
                                        <p:tgtEl>
                                          <p:spTgt spid="6172"/>
                                        </p:tgtEl>
                                        <p:attrNameLst>
                                          <p:attrName>ppt_y</p:attrName>
                                        </p:attrNameLst>
                                      </p:cBhvr>
                                    </p:anim>
                                  </p:childTnLst>
                                </p:cTn>
                              </p:par>
                              <p:par>
                                <p:cTn id="80" presetID="1" presetClass="entr" presetSubtype="0" fill="hold" grpId="20" nodeType="withEffect">
                                  <p:childTnLst>
                                    <p:set>
                                      <p:cBhvr>
                                        <p:cTn id="81" dur="1" fill="hold">
                                          <p:stCondLst>
                                            <p:cond delay="0"/>
                                          </p:stCondLst>
                                        </p:cTn>
                                        <p:tgtEl>
                                          <p:spTgt spid="6173"/>
                                        </p:tgtEl>
                                        <p:attrNameLst>
                                          <p:attrName>style.visibility</p:attrName>
                                        </p:attrNameLst>
                                      </p:cBhvr>
                                      <p:to>
                                        <p:strVal val="visible"/>
                                      </p:to>
                                    </p:set>
                                  </p:childTnLst>
                                </p:cTn>
                              </p:par>
                              <p:par>
                                <p:cTn id="82" presetID="1" presetClass="entr" presetSubtype="0" fill="hold" grpId="22" nodeType="withEffect">
                                  <p:childTnLst>
                                    <p:set>
                                      <p:cBhvr>
                                        <p:cTn id="83" dur="1" fill="hold">
                                          <p:stCondLst>
                                            <p:cond delay="0"/>
                                          </p:stCondLst>
                                        </p:cTn>
                                        <p:tgtEl>
                                          <p:spTgt spid="6174"/>
                                        </p:tgtEl>
                                        <p:attrNameLst>
                                          <p:attrName>style.visibility</p:attrName>
                                        </p:attrNameLst>
                                      </p:cBhvr>
                                      <p:to>
                                        <p:strVal val="visible"/>
                                      </p:to>
                                    </p:set>
                                  </p:childTnLst>
                                </p:cTn>
                              </p:par>
                              <p:par>
                                <p:cTn id="84" presetID="1" presetClass="exit" presetSubtype="0" fill="hold" grpId="23" nodeType="withEffect">
                                  <p:childTnLst>
                                    <p:set>
                                      <p:cBhvr>
                                        <p:cTn id="85" dur="1" fill="hold">
                                          <p:stCondLst>
                                            <p:cond delay="0"/>
                                          </p:stCondLst>
                                        </p:cTn>
                                        <p:tgtEl>
                                          <p:spTgt spid="6174"/>
                                        </p:tgtEl>
                                        <p:attrNameLst>
                                          <p:attrName>style.visibility</p:attrName>
                                        </p:attrNameLst>
                                      </p:cBhvr>
                                      <p:to>
                                        <p:strVal val="hidden"/>
                                      </p:to>
                                    </p:set>
                                  </p:childTnLst>
                                </p:cTn>
                              </p:par>
                              <p:par>
                                <p:cTn id="86" presetID="1" presetClass="exit" presetSubtype="0" fill="hold" grpId="21" nodeType="withEffect">
                                  <p:childTnLst>
                                    <p:set>
                                      <p:cBhvr>
                                        <p:cTn id="87" dur="1" fill="hold">
                                          <p:stCondLst>
                                            <p:cond delay="0"/>
                                          </p:stCondLst>
                                        </p:cTn>
                                        <p:tgtEl>
                                          <p:spTgt spid="6173"/>
                                        </p:tgtEl>
                                        <p:attrNameLst>
                                          <p:attrName>style.visibility</p:attrName>
                                        </p:attrNameLst>
                                      </p:cBhvr>
                                      <p:to>
                                        <p:strVal val="hidden"/>
                                      </p:to>
                                    </p:set>
                                  </p:childTnLst>
                                </p:cTn>
                              </p:par>
                              <p:par>
                                <p:cTn id="88" presetID="1" presetClass="entr" presetSubtype="0" fill="hold" grpId="18" nodeType="withEffect">
                                  <p:childTnLst>
                                    <p:set>
                                      <p:cBhvr>
                                        <p:cTn id="89" dur="1" fill="hold">
                                          <p:stCondLst>
                                            <p:cond delay="0"/>
                                          </p:stCondLst>
                                        </p:cTn>
                                        <p:tgtEl>
                                          <p:spTgt spid="6171"/>
                                        </p:tgtEl>
                                        <p:attrNameLst>
                                          <p:attrName>style.visibility</p:attrName>
                                        </p:attrNameLst>
                                      </p:cBhvr>
                                      <p:to>
                                        <p:strVal val="visible"/>
                                      </p:to>
                                    </p:set>
                                  </p:childTnLst>
                                </p:cTn>
                              </p:par>
                              <p:par>
                                <p:cTn id="90" presetID="1" presetClass="exit" presetSubtype="0" fill="hold" grpId="19" nodeType="withEffect">
                                  <p:childTnLst>
                                    <p:set>
                                      <p:cBhvr>
                                        <p:cTn id="91" dur="1" fill="hold">
                                          <p:stCondLst>
                                            <p:cond delay="0"/>
                                          </p:stCondLst>
                                        </p:cTn>
                                        <p:tgtEl>
                                          <p:spTgt spid="6171"/>
                                        </p:tgtEl>
                                        <p:attrNameLst>
                                          <p:attrName>style.visibility</p:attrName>
                                        </p:attrNameLst>
                                      </p:cBhvr>
                                      <p:to>
                                        <p:strVal val="hidden"/>
                                      </p:to>
                                    </p:set>
                                  </p:childTnLst>
                                </p:cTn>
                              </p:par>
                              <p:par>
                                <p:cTn id="92" presetID="1" presetClass="exit" presetSubtype="0" fill="hold" nodeType="withEffect">
                                  <p:childTnLst>
                                    <p:set>
                                      <p:cBhvr>
                                        <p:cTn id="93" dur="1" fill="hold">
                                          <p:stCondLst>
                                            <p:cond delay="0"/>
                                          </p:stCondLst>
                                        </p:cTn>
                                        <p:tgtEl>
                                          <p:spTgt spid="6172"/>
                                        </p:tgtEl>
                                        <p:attrNameLst>
                                          <p:attrName>style.visibility</p:attrName>
                                        </p:attrNameLst>
                                      </p:cBhvr>
                                      <p:to>
                                        <p:strVal val="hidden"/>
                                      </p:to>
                                    </p:set>
                                  </p:childTnLst>
                                </p:cTn>
                              </p:par>
                              <p:par>
                                <p:cTn id="94" presetID="1" presetClass="entr" presetSubtype="0" fill="hold" grpId="24" nodeType="withEffect">
                                  <p:childTnLst>
                                    <p:set>
                                      <p:cBhvr>
                                        <p:cTn id="95" dur="1" fill="hold">
                                          <p:stCondLst>
                                            <p:cond delay="0"/>
                                          </p:stCondLst>
                                        </p:cTn>
                                        <p:tgtEl>
                                          <p:spTgt spid="6175"/>
                                        </p:tgtEl>
                                        <p:attrNameLst>
                                          <p:attrName>style.visibility</p:attrName>
                                        </p:attrNameLst>
                                      </p:cBhvr>
                                      <p:to>
                                        <p:strVal val="visible"/>
                                      </p:to>
                                    </p:set>
                                  </p:childTnLst>
                                </p:cTn>
                              </p:par>
                              <p:par>
                                <p:cTn id="96" presetID="1" presetClass="exit" presetSubtype="0" fill="hold" grpId="25" nodeType="withEffect">
                                  <p:childTnLst>
                                    <p:set>
                                      <p:cBhvr>
                                        <p:cTn id="97" dur="1" fill="hold">
                                          <p:stCondLst>
                                            <p:cond delay="0"/>
                                          </p:stCondLst>
                                        </p:cTn>
                                        <p:tgtEl>
                                          <p:spTgt spid="6175"/>
                                        </p:tgtEl>
                                        <p:attrNameLst>
                                          <p:attrName>style.visibility</p:attrName>
                                        </p:attrNameLst>
                                      </p:cBhvr>
                                      <p:to>
                                        <p:strVal val="hidden"/>
                                      </p:to>
                                    </p:set>
                                  </p:childTnLst>
                                </p:cTn>
                              </p:par>
                              <p:par>
                                <p:cTn id="98" presetID="1" presetClass="entr" presetSubtype="0" fill="hold" grpId="26" nodeType="withEffect">
                                  <p:childTnLst>
                                    <p:set>
                                      <p:cBhvr>
                                        <p:cTn id="99" dur="1" fill="hold">
                                          <p:stCondLst>
                                            <p:cond delay="0"/>
                                          </p:stCondLst>
                                        </p:cTn>
                                        <p:tgtEl>
                                          <p:spTgt spid="6176"/>
                                        </p:tgtEl>
                                        <p:attrNameLst>
                                          <p:attrName>style.visibility</p:attrName>
                                        </p:attrNameLst>
                                      </p:cBhvr>
                                      <p:to>
                                        <p:strVal val="visible"/>
                                      </p:to>
                                    </p:set>
                                  </p:childTnLst>
                                </p:cTn>
                              </p:par>
                              <p:par>
                                <p:cTn id="100" presetID="1" presetClass="exit" presetSubtype="0" fill="hold" grpId="27" nodeType="withEffect">
                                  <p:childTnLst>
                                    <p:set>
                                      <p:cBhvr>
                                        <p:cTn id="101" dur="1" fill="hold">
                                          <p:stCondLst>
                                            <p:cond delay="0"/>
                                          </p:stCondLst>
                                        </p:cTn>
                                        <p:tgtEl>
                                          <p:spTgt spid="6176"/>
                                        </p:tgtEl>
                                        <p:attrNameLst>
                                          <p:attrName>style.visibility</p:attrName>
                                        </p:attrNameLst>
                                      </p:cBhvr>
                                      <p:to>
                                        <p:strVal val="hidden"/>
                                      </p:to>
                                    </p:set>
                                  </p:childTnLst>
                                </p:cTn>
                              </p:par>
                              <p:par>
                                <p:cTn id="102" presetID="1" presetClass="entr" presetSubtype="0" fill="hold" grpId="28" nodeType="withEffect">
                                  <p:childTnLst>
                                    <p:set>
                                      <p:cBhvr>
                                        <p:cTn id="103" dur="1" fill="hold">
                                          <p:stCondLst>
                                            <p:cond delay="0"/>
                                          </p:stCondLst>
                                        </p:cTn>
                                        <p:tgtEl>
                                          <p:spTgt spid="6177"/>
                                        </p:tgtEl>
                                        <p:attrNameLst>
                                          <p:attrName>style.visibility</p:attrName>
                                        </p:attrNameLst>
                                      </p:cBhvr>
                                      <p:to>
                                        <p:strVal val="visible"/>
                                      </p:to>
                                    </p:set>
                                  </p:childTnLst>
                                </p:cTn>
                              </p:par>
                              <p:par>
                                <p:cTn id="104" presetID="1" presetClass="entr" presetSubtype="0" fill="hold" nodeType="withEffect">
                                  <p:childTnLst>
                                    <p:set>
                                      <p:cBhvr>
                                        <p:cTn id="105" dur="1" fill="hold">
                                          <p:stCondLst>
                                            <p:cond delay="0"/>
                                          </p:stCondLst>
                                        </p:cTn>
                                        <p:tgtEl>
                                          <p:spTgt spid="6157"/>
                                        </p:tgtEl>
                                        <p:attrNameLst>
                                          <p:attrName>style.visibility</p:attrName>
                                        </p:attrNameLst>
                                      </p:cBhvr>
                                      <p:to>
                                        <p:strVal val="visible"/>
                                      </p:to>
                                    </p:set>
                                  </p:childTnLst>
                                </p:cTn>
                              </p:par>
                              <p:par>
                                <p:cTn id="106" presetID="1" presetClass="exit" presetSubtype="0" fill="hold" grpId="29" nodeType="withEffect">
                                  <p:childTnLst>
                                    <p:set>
                                      <p:cBhvr>
                                        <p:cTn id="107" dur="1" fill="hold">
                                          <p:stCondLst>
                                            <p:cond delay="0"/>
                                          </p:stCondLst>
                                        </p:cTn>
                                        <p:tgtEl>
                                          <p:spTgt spid="61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165"/>
                </p:tgtEl>
              </p:cMediaNode>
            </p:audio>
          </p:childTnLst>
        </p:cTn>
      </p:par>
    </p:tnLst>
    <p:bldLst>
      <p:bldP spid="6161" grpId="0"/>
      <p:bldP spid="6161" grpId="1"/>
      <p:bldP spid="6162" grpId="2"/>
      <p:bldP spid="6162" grpId="3"/>
      <p:bldP spid="6163" grpId="4"/>
      <p:bldP spid="6163" grpId="5"/>
      <p:bldP spid="6164" grpId="6"/>
      <p:bldP spid="6164" grpId="7"/>
      <p:bldP spid="6166" grpId="8"/>
      <p:bldP spid="6166" grpId="9"/>
      <p:bldP spid="6167" grpId="10"/>
      <p:bldP spid="6167" grpId="11"/>
      <p:bldP spid="6168" grpId="12"/>
      <p:bldP spid="6168" grpId="13"/>
      <p:bldP spid="6169" grpId="14"/>
      <p:bldP spid="6169" grpId="15"/>
      <p:bldP spid="6170" grpId="16"/>
      <p:bldP spid="6170" grpId="17"/>
      <p:bldP spid="6171" grpId="18"/>
      <p:bldP spid="6171" grpId="19"/>
      <p:bldP spid="6173" grpId="20"/>
      <p:bldP spid="6173" grpId="21"/>
      <p:bldP spid="6174" grpId="22"/>
      <p:bldP spid="6174" grpId="23"/>
      <p:bldP spid="6175" grpId="24"/>
      <p:bldP spid="6175" grpId="25"/>
      <p:bldP spid="6176" grpId="26"/>
      <p:bldP spid="6176" grpId="27"/>
      <p:bldP spid="6177" grpId="28"/>
      <p:bldP spid="6177" grpId="29"/>
    </p:bldLst>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0" y="685800"/>
            <a:ext cx="3929063" cy="5791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vfd-roof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0" y="3429000"/>
            <a:ext cx="67468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t-cont-relay-2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38600" y="533400"/>
            <a:ext cx="169863" cy="5334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pilot-light-r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62600" y="2590800"/>
            <a:ext cx="895350" cy="981075"/>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2133600" y="1524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pic>
        <p:nvPicPr>
          <p:cNvPr id="7175" name="slid1701.WAV">
            <a:hlinkClick action="ppaction://media"/>
          </p:cNvPr>
          <p:cNvPicPr>
            <a:picLocks noRot="1" noChangeAspect="1" noChangeArrowheads="1"/>
          </p:cNvPicPr>
          <p:nvPr>
            <a:wavAudioFile r:embed="rId7"/>
            <p:extLst/>
          </p:nvPr>
        </p:nvPicPr>
        <p:blipFill>
          <a:blip r:embed="rId6">
            <a:extLst>
              <a:ext uri="{28A0092B-C50C-407E-A947-70E740481C1C}">
                <a14:useLocalDpi xmlns:a14="http://schemas.microsoft.com/office/drawing/2010/main" val="0"/>
              </a:ext>
            </a:extLst>
          </a:blip>
          <a:stretch>
            <a:fillRect/>
          </a:stretch>
        </p:blipFill>
        <p:spPr bwMode="auto">
          <a:xfrm>
            <a:off x="7315200" y="3810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7176" name="Rectangle 8"/>
          <p:cNvSpPr>
            <a:spLocks noChangeArrowheads="1"/>
          </p:cNvSpPr>
          <p:nvPr/>
        </p:nvSpPr>
        <p:spPr bwMode="auto">
          <a:xfrm>
            <a:off x="2743200" y="1066800"/>
            <a:ext cx="4572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Rectangle 9"/>
          <p:cNvSpPr>
            <a:spLocks noChangeArrowheads="1"/>
          </p:cNvSpPr>
          <p:nvPr/>
        </p:nvSpPr>
        <p:spPr bwMode="auto">
          <a:xfrm>
            <a:off x="2438400" y="1905000"/>
            <a:ext cx="4572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Rectangle 10"/>
          <p:cNvSpPr>
            <a:spLocks noChangeArrowheads="1"/>
          </p:cNvSpPr>
          <p:nvPr/>
        </p:nvSpPr>
        <p:spPr bwMode="auto">
          <a:xfrm>
            <a:off x="2133600" y="1295400"/>
            <a:ext cx="4572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Rectangle 11"/>
          <p:cNvSpPr>
            <a:spLocks noChangeArrowheads="1"/>
          </p:cNvSpPr>
          <p:nvPr/>
        </p:nvSpPr>
        <p:spPr bwMode="auto">
          <a:xfrm>
            <a:off x="2514600" y="1447800"/>
            <a:ext cx="685800" cy="533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Rectangle 12"/>
          <p:cNvSpPr>
            <a:spLocks noChangeArrowheads="1"/>
          </p:cNvSpPr>
          <p:nvPr/>
        </p:nvSpPr>
        <p:spPr bwMode="auto">
          <a:xfrm>
            <a:off x="2514600" y="1905000"/>
            <a:ext cx="6858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Rectangle 13"/>
          <p:cNvSpPr>
            <a:spLocks noChangeArrowheads="1"/>
          </p:cNvSpPr>
          <p:nvPr/>
        </p:nvSpPr>
        <p:spPr bwMode="auto">
          <a:xfrm>
            <a:off x="3962400" y="1143000"/>
            <a:ext cx="838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Rectangle 14"/>
          <p:cNvSpPr>
            <a:spLocks noChangeArrowheads="1"/>
          </p:cNvSpPr>
          <p:nvPr/>
        </p:nvSpPr>
        <p:spPr bwMode="auto">
          <a:xfrm>
            <a:off x="3505200" y="1143000"/>
            <a:ext cx="838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Rectangle 15"/>
          <p:cNvSpPr>
            <a:spLocks noChangeArrowheads="1"/>
          </p:cNvSpPr>
          <p:nvPr/>
        </p:nvSpPr>
        <p:spPr bwMode="auto">
          <a:xfrm>
            <a:off x="3505200" y="1219200"/>
            <a:ext cx="304800" cy="533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Rectangle 16"/>
          <p:cNvSpPr>
            <a:spLocks noChangeArrowheads="1"/>
          </p:cNvSpPr>
          <p:nvPr/>
        </p:nvSpPr>
        <p:spPr bwMode="auto">
          <a:xfrm>
            <a:off x="3505200" y="1447800"/>
            <a:ext cx="12954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Rectangle 17"/>
          <p:cNvSpPr>
            <a:spLocks noChangeArrowheads="1"/>
          </p:cNvSpPr>
          <p:nvPr/>
        </p:nvSpPr>
        <p:spPr bwMode="auto">
          <a:xfrm>
            <a:off x="3505200" y="1828800"/>
            <a:ext cx="14478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Rectangle 18"/>
          <p:cNvSpPr>
            <a:spLocks noChangeArrowheads="1"/>
          </p:cNvSpPr>
          <p:nvPr/>
        </p:nvSpPr>
        <p:spPr bwMode="auto">
          <a:xfrm>
            <a:off x="2667000" y="2743200"/>
            <a:ext cx="14478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advTm="1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206000" fill="hold"/>
                                        <p:tgtEl>
                                          <p:spTgt spid="7175"/>
                                        </p:tgtEl>
                                      </p:cBhvr>
                                    </p:cmd>
                                  </p:childTnLst>
                                </p:cTn>
                              </p:par>
                              <p:par>
                                <p:cTn id="8" presetID="1" presetClass="entr" presetSubtype="0" fill="hold" nodeType="withEffect">
                                  <p:childTnLst>
                                    <p:set>
                                      <p:cBhvr>
                                        <p:cTn id="9" dur="1" fill="hold">
                                          <p:stCondLst>
                                            <p:cond delay="0"/>
                                          </p:stCondLst>
                                        </p:cTn>
                                        <p:tgtEl>
                                          <p:spTgt spid="7171"/>
                                        </p:tgtEl>
                                        <p:attrNameLst>
                                          <p:attrName>style.visibility</p:attrName>
                                        </p:attrNameLst>
                                      </p:cBhvr>
                                      <p:to>
                                        <p:strVal val="visible"/>
                                      </p:to>
                                    </p:set>
                                  </p:childTnLst>
                                </p:cTn>
                              </p:par>
                              <p:par>
                                <p:cTn id="10" presetID="1" presetClass="entr" presetSubtype="0" fill="hold" grpId="0" nodeType="withEffect">
                                  <p:childTnLst>
                                    <p:set>
                                      <p:cBhvr>
                                        <p:cTn id="11" dur="1" fill="hold">
                                          <p:stCondLst>
                                            <p:cond delay="0"/>
                                          </p:stCondLst>
                                        </p:cTn>
                                        <p:tgtEl>
                                          <p:spTgt spid="7176"/>
                                        </p:tgtEl>
                                        <p:attrNameLst>
                                          <p:attrName>style.visibility</p:attrName>
                                        </p:attrNameLst>
                                      </p:cBhvr>
                                      <p:to>
                                        <p:strVal val="visible"/>
                                      </p:to>
                                    </p:set>
                                  </p:childTnLst>
                                </p:cTn>
                              </p:par>
                              <p:par>
                                <p:cTn id="12" presetID="1" presetClass="exit" presetSubtype="0" fill="hold" grpId="1" nodeType="withEffect">
                                  <p:childTnLst>
                                    <p:set>
                                      <p:cBhvr>
                                        <p:cTn id="13" dur="1" fill="hold">
                                          <p:stCondLst>
                                            <p:cond delay="0"/>
                                          </p:stCondLst>
                                        </p:cTn>
                                        <p:tgtEl>
                                          <p:spTgt spid="7176"/>
                                        </p:tgtEl>
                                        <p:attrNameLst>
                                          <p:attrName>style.visibility</p:attrName>
                                        </p:attrNameLst>
                                      </p:cBhvr>
                                      <p:to>
                                        <p:strVal val="hidden"/>
                                      </p:to>
                                    </p:set>
                                  </p:childTnLst>
                                </p:cTn>
                              </p:par>
                              <p:par>
                                <p:cTn id="14" presetID="1" presetClass="entr" presetSubtype="0" fill="hold" grpId="2" nodeType="withEffect">
                                  <p:childTnLst>
                                    <p:set>
                                      <p:cBhvr>
                                        <p:cTn id="15" dur="1" fill="hold">
                                          <p:stCondLst>
                                            <p:cond delay="0"/>
                                          </p:stCondLst>
                                        </p:cTn>
                                        <p:tgtEl>
                                          <p:spTgt spid="7177"/>
                                        </p:tgtEl>
                                        <p:attrNameLst>
                                          <p:attrName>style.visibility</p:attrName>
                                        </p:attrNameLst>
                                      </p:cBhvr>
                                      <p:to>
                                        <p:strVal val="visible"/>
                                      </p:to>
                                    </p:set>
                                  </p:childTnLst>
                                </p:cTn>
                              </p:par>
                              <p:par>
                                <p:cTn id="16" presetID="1" presetClass="exit" presetSubtype="0" fill="hold" grpId="3" nodeType="withEffect">
                                  <p:childTnLst>
                                    <p:set>
                                      <p:cBhvr>
                                        <p:cTn id="17" dur="1" fill="hold">
                                          <p:stCondLst>
                                            <p:cond delay="0"/>
                                          </p:stCondLst>
                                        </p:cTn>
                                        <p:tgtEl>
                                          <p:spTgt spid="7177"/>
                                        </p:tgtEl>
                                        <p:attrNameLst>
                                          <p:attrName>style.visibility</p:attrName>
                                        </p:attrNameLst>
                                      </p:cBhvr>
                                      <p:to>
                                        <p:strVal val="hidden"/>
                                      </p:to>
                                    </p:set>
                                  </p:childTnLst>
                                </p:cTn>
                              </p:par>
                              <p:par>
                                <p:cTn id="18" presetID="1" presetClass="entr" presetSubtype="0" fill="hold" grpId="4" nodeType="withEffect">
                                  <p:childTnLst>
                                    <p:set>
                                      <p:cBhvr>
                                        <p:cTn id="19" dur="1" fill="hold">
                                          <p:stCondLst>
                                            <p:cond delay="0"/>
                                          </p:stCondLst>
                                        </p:cTn>
                                        <p:tgtEl>
                                          <p:spTgt spid="7178"/>
                                        </p:tgtEl>
                                        <p:attrNameLst>
                                          <p:attrName>style.visibility</p:attrName>
                                        </p:attrNameLst>
                                      </p:cBhvr>
                                      <p:to>
                                        <p:strVal val="visible"/>
                                      </p:to>
                                    </p:set>
                                  </p:childTnLst>
                                </p:cTn>
                              </p:par>
                              <p:par>
                                <p:cTn id="20" presetID="1" presetClass="exit" presetSubtype="0" fill="hold" grpId="5" nodeType="withEffect">
                                  <p:childTnLst>
                                    <p:set>
                                      <p:cBhvr>
                                        <p:cTn id="21" dur="1" fill="hold">
                                          <p:stCondLst>
                                            <p:cond delay="0"/>
                                          </p:stCondLst>
                                        </p:cTn>
                                        <p:tgtEl>
                                          <p:spTgt spid="7178"/>
                                        </p:tgtEl>
                                        <p:attrNameLst>
                                          <p:attrName>style.visibility</p:attrName>
                                        </p:attrNameLst>
                                      </p:cBhvr>
                                      <p:to>
                                        <p:strVal val="hidden"/>
                                      </p:to>
                                    </p:set>
                                  </p:childTnLst>
                                </p:cTn>
                              </p:par>
                              <p:par>
                                <p:cTn id="22" presetID="1" presetClass="entr" presetSubtype="0" fill="hold" grpId="6" nodeType="withEffect">
                                  <p:childTnLst>
                                    <p:set>
                                      <p:cBhvr>
                                        <p:cTn id="23" dur="1" fill="hold">
                                          <p:stCondLst>
                                            <p:cond delay="0"/>
                                          </p:stCondLst>
                                        </p:cTn>
                                        <p:tgtEl>
                                          <p:spTgt spid="7179"/>
                                        </p:tgtEl>
                                        <p:attrNameLst>
                                          <p:attrName>style.visibility</p:attrName>
                                        </p:attrNameLst>
                                      </p:cBhvr>
                                      <p:to>
                                        <p:strVal val="visible"/>
                                      </p:to>
                                    </p:set>
                                  </p:childTnLst>
                                </p:cTn>
                              </p:par>
                              <p:par>
                                <p:cTn id="24" presetID="1" presetClass="exit" presetSubtype="0" fill="hold" grpId="7" nodeType="withEffect">
                                  <p:childTnLst>
                                    <p:set>
                                      <p:cBhvr>
                                        <p:cTn id="25" dur="1" fill="hold">
                                          <p:stCondLst>
                                            <p:cond delay="0"/>
                                          </p:stCondLst>
                                        </p:cTn>
                                        <p:tgtEl>
                                          <p:spTgt spid="7179"/>
                                        </p:tgtEl>
                                        <p:attrNameLst>
                                          <p:attrName>style.visibility</p:attrName>
                                        </p:attrNameLst>
                                      </p:cBhvr>
                                      <p:to>
                                        <p:strVal val="hidden"/>
                                      </p:to>
                                    </p:set>
                                  </p:childTnLst>
                                </p:cTn>
                              </p:par>
                              <p:par>
                                <p:cTn id="26" presetID="1" presetClass="entr" presetSubtype="0" fill="hold" grpId="8" nodeType="withEffect">
                                  <p:childTnLst>
                                    <p:set>
                                      <p:cBhvr>
                                        <p:cTn id="27" dur="1" fill="hold">
                                          <p:stCondLst>
                                            <p:cond delay="0"/>
                                          </p:stCondLst>
                                        </p:cTn>
                                        <p:tgtEl>
                                          <p:spTgt spid="7180"/>
                                        </p:tgtEl>
                                        <p:attrNameLst>
                                          <p:attrName>style.visibility</p:attrName>
                                        </p:attrNameLst>
                                      </p:cBhvr>
                                      <p:to>
                                        <p:strVal val="visible"/>
                                      </p:to>
                                    </p:set>
                                  </p:childTnLst>
                                </p:cTn>
                              </p:par>
                              <p:par>
                                <p:cTn id="28" presetID="1" presetClass="exit" presetSubtype="0" fill="hold" grpId="9" nodeType="withEffect">
                                  <p:childTnLst>
                                    <p:set>
                                      <p:cBhvr>
                                        <p:cTn id="29" dur="1" fill="hold">
                                          <p:stCondLst>
                                            <p:cond delay="0"/>
                                          </p:stCondLst>
                                        </p:cTn>
                                        <p:tgtEl>
                                          <p:spTgt spid="7180"/>
                                        </p:tgtEl>
                                        <p:attrNameLst>
                                          <p:attrName>style.visibility</p:attrName>
                                        </p:attrNameLst>
                                      </p:cBhvr>
                                      <p:to>
                                        <p:strVal val="hidden"/>
                                      </p:to>
                                    </p:set>
                                  </p:childTnLst>
                                </p:cTn>
                              </p:par>
                              <p:par>
                                <p:cTn id="30" presetID="1" presetClass="entr" presetSubtype="0" fill="hold" grpId="10" nodeType="withEffect">
                                  <p:childTnLst>
                                    <p:set>
                                      <p:cBhvr>
                                        <p:cTn id="31" dur="1" fill="hold">
                                          <p:stCondLst>
                                            <p:cond delay="0"/>
                                          </p:stCondLst>
                                        </p:cTn>
                                        <p:tgtEl>
                                          <p:spTgt spid="7181"/>
                                        </p:tgtEl>
                                        <p:attrNameLst>
                                          <p:attrName>style.visibility</p:attrName>
                                        </p:attrNameLst>
                                      </p:cBhvr>
                                      <p:to>
                                        <p:strVal val="visible"/>
                                      </p:to>
                                    </p:set>
                                  </p:childTnLst>
                                </p:cTn>
                              </p:par>
                              <p:par>
                                <p:cTn id="32" presetID="1" presetClass="entr" presetSubtype="0" fill="hold" nodeType="withEffect">
                                  <p:childTnLst>
                                    <p:set>
                                      <p:cBhvr>
                                        <p:cTn id="33" dur="1" fill="hold">
                                          <p:stCondLst>
                                            <p:cond delay="0"/>
                                          </p:stCondLst>
                                        </p:cTn>
                                        <p:tgtEl>
                                          <p:spTgt spid="7172"/>
                                        </p:tgtEl>
                                        <p:attrNameLst>
                                          <p:attrName>style.visibility</p:attrName>
                                        </p:attrNameLst>
                                      </p:cBhvr>
                                      <p:to>
                                        <p:strVal val="visible"/>
                                      </p:to>
                                    </p:set>
                                  </p:childTnLst>
                                </p:cTn>
                              </p:par>
                              <p:par>
                                <p:cTn id="34" presetID="1" presetClass="exit" presetSubtype="0" fill="hold" grpId="11" nodeType="withEffect">
                                  <p:childTnLst>
                                    <p:set>
                                      <p:cBhvr>
                                        <p:cTn id="35" dur="1" fill="hold">
                                          <p:stCondLst>
                                            <p:cond delay="0"/>
                                          </p:stCondLst>
                                        </p:cTn>
                                        <p:tgtEl>
                                          <p:spTgt spid="7181"/>
                                        </p:tgtEl>
                                        <p:attrNameLst>
                                          <p:attrName>style.visibility</p:attrName>
                                        </p:attrNameLst>
                                      </p:cBhvr>
                                      <p:to>
                                        <p:strVal val="hidden"/>
                                      </p:to>
                                    </p:set>
                                  </p:childTnLst>
                                </p:cTn>
                              </p:par>
                              <p:par>
                                <p:cTn id="36" presetID="1" presetClass="entr" presetSubtype="0" fill="hold" grpId="12" nodeType="withEffect">
                                  <p:childTnLst>
                                    <p:set>
                                      <p:cBhvr>
                                        <p:cTn id="37" dur="1" fill="hold">
                                          <p:stCondLst>
                                            <p:cond delay="0"/>
                                          </p:stCondLst>
                                        </p:cTn>
                                        <p:tgtEl>
                                          <p:spTgt spid="7182"/>
                                        </p:tgtEl>
                                        <p:attrNameLst>
                                          <p:attrName>style.visibility</p:attrName>
                                        </p:attrNameLst>
                                      </p:cBhvr>
                                      <p:to>
                                        <p:strVal val="visible"/>
                                      </p:to>
                                    </p:set>
                                  </p:childTnLst>
                                </p:cTn>
                              </p:par>
                              <p:par>
                                <p:cTn id="38" presetID="1" presetClass="exit" presetSubtype="0" fill="hold" grpId="13" nodeType="withEffect">
                                  <p:childTnLst>
                                    <p:set>
                                      <p:cBhvr>
                                        <p:cTn id="39" dur="1" fill="hold">
                                          <p:stCondLst>
                                            <p:cond delay="0"/>
                                          </p:stCondLst>
                                        </p:cTn>
                                        <p:tgtEl>
                                          <p:spTgt spid="7182"/>
                                        </p:tgtEl>
                                        <p:attrNameLst>
                                          <p:attrName>style.visibility</p:attrName>
                                        </p:attrNameLst>
                                      </p:cBhvr>
                                      <p:to>
                                        <p:strVal val="hidden"/>
                                      </p:to>
                                    </p:set>
                                  </p:childTnLst>
                                </p:cTn>
                              </p:par>
                              <p:par>
                                <p:cTn id="40" presetID="1" presetClass="entr" presetSubtype="0" fill="hold" grpId="14" nodeType="withEffect">
                                  <p:childTnLst>
                                    <p:set>
                                      <p:cBhvr>
                                        <p:cTn id="41" dur="1" fill="hold">
                                          <p:stCondLst>
                                            <p:cond delay="0"/>
                                          </p:stCondLst>
                                        </p:cTn>
                                        <p:tgtEl>
                                          <p:spTgt spid="7183"/>
                                        </p:tgtEl>
                                        <p:attrNameLst>
                                          <p:attrName>style.visibility</p:attrName>
                                        </p:attrNameLst>
                                      </p:cBhvr>
                                      <p:to>
                                        <p:strVal val="visible"/>
                                      </p:to>
                                    </p:set>
                                  </p:childTnLst>
                                </p:cTn>
                              </p:par>
                              <p:par>
                                <p:cTn id="42" presetID="1" presetClass="exit" presetSubtype="0" fill="hold" grpId="15" nodeType="withEffect">
                                  <p:childTnLst>
                                    <p:set>
                                      <p:cBhvr>
                                        <p:cTn id="43" dur="1" fill="hold">
                                          <p:stCondLst>
                                            <p:cond delay="0"/>
                                          </p:stCondLst>
                                        </p:cTn>
                                        <p:tgtEl>
                                          <p:spTgt spid="7183"/>
                                        </p:tgtEl>
                                        <p:attrNameLst>
                                          <p:attrName>style.visibility</p:attrName>
                                        </p:attrNameLst>
                                      </p:cBhvr>
                                      <p:to>
                                        <p:strVal val="hidden"/>
                                      </p:to>
                                    </p:set>
                                  </p:childTnLst>
                                </p:cTn>
                              </p:par>
                              <p:par>
                                <p:cTn id="44" presetID="1" presetClass="entr" presetSubtype="0" fill="hold" grpId="16" nodeType="withEffect">
                                  <p:childTnLst>
                                    <p:set>
                                      <p:cBhvr>
                                        <p:cTn id="45" dur="1" fill="hold">
                                          <p:stCondLst>
                                            <p:cond delay="0"/>
                                          </p:stCondLst>
                                        </p:cTn>
                                        <p:tgtEl>
                                          <p:spTgt spid="7184"/>
                                        </p:tgtEl>
                                        <p:attrNameLst>
                                          <p:attrName>style.visibility</p:attrName>
                                        </p:attrNameLst>
                                      </p:cBhvr>
                                      <p:to>
                                        <p:strVal val="visible"/>
                                      </p:to>
                                    </p:set>
                                  </p:childTnLst>
                                </p:cTn>
                              </p:par>
                              <p:par>
                                <p:cTn id="46" presetID="1" presetClass="exit" presetSubtype="0" fill="hold" grpId="17" nodeType="withEffect">
                                  <p:childTnLst>
                                    <p:set>
                                      <p:cBhvr>
                                        <p:cTn id="47" dur="1" fill="hold">
                                          <p:stCondLst>
                                            <p:cond delay="0"/>
                                          </p:stCondLst>
                                        </p:cTn>
                                        <p:tgtEl>
                                          <p:spTgt spid="7184"/>
                                        </p:tgtEl>
                                        <p:attrNameLst>
                                          <p:attrName>style.visibility</p:attrName>
                                        </p:attrNameLst>
                                      </p:cBhvr>
                                      <p:to>
                                        <p:strVal val="hidden"/>
                                      </p:to>
                                    </p:set>
                                  </p:childTnLst>
                                </p:cTn>
                              </p:par>
                              <p:par>
                                <p:cTn id="48" presetID="1" presetClass="entr" presetSubtype="0" fill="hold" grpId="18" nodeType="withEffect">
                                  <p:childTnLst>
                                    <p:set>
                                      <p:cBhvr>
                                        <p:cTn id="49" dur="1" fill="hold">
                                          <p:stCondLst>
                                            <p:cond delay="0"/>
                                          </p:stCondLst>
                                        </p:cTn>
                                        <p:tgtEl>
                                          <p:spTgt spid="7185"/>
                                        </p:tgtEl>
                                        <p:attrNameLst>
                                          <p:attrName>style.visibility</p:attrName>
                                        </p:attrNameLst>
                                      </p:cBhvr>
                                      <p:to>
                                        <p:strVal val="visible"/>
                                      </p:to>
                                    </p:set>
                                  </p:childTnLst>
                                </p:cTn>
                              </p:par>
                              <p:par>
                                <p:cTn id="50" presetID="1" presetClass="exit" presetSubtype="0" fill="hold" grpId="19" nodeType="withEffect">
                                  <p:childTnLst>
                                    <p:set>
                                      <p:cBhvr>
                                        <p:cTn id="51" dur="1" fill="hold">
                                          <p:stCondLst>
                                            <p:cond delay="0"/>
                                          </p:stCondLst>
                                        </p:cTn>
                                        <p:tgtEl>
                                          <p:spTgt spid="7185"/>
                                        </p:tgtEl>
                                        <p:attrNameLst>
                                          <p:attrName>style.visibility</p:attrName>
                                        </p:attrNameLst>
                                      </p:cBhvr>
                                      <p:to>
                                        <p:strVal val="hidden"/>
                                      </p:to>
                                    </p:set>
                                  </p:childTnLst>
                                </p:cTn>
                              </p:par>
                              <p:par>
                                <p:cTn id="52" presetID="1" presetClass="entr" presetSubtype="0" fill="hold" grpId="20" nodeType="withEffect">
                                  <p:childTnLst>
                                    <p:set>
                                      <p:cBhvr>
                                        <p:cTn id="53" dur="1" fill="hold">
                                          <p:stCondLst>
                                            <p:cond delay="0"/>
                                          </p:stCondLst>
                                        </p:cTn>
                                        <p:tgtEl>
                                          <p:spTgt spid="7186"/>
                                        </p:tgtEl>
                                        <p:attrNameLst>
                                          <p:attrName>style.visibility</p:attrName>
                                        </p:attrNameLst>
                                      </p:cBhvr>
                                      <p:to>
                                        <p:strVal val="visible"/>
                                      </p:to>
                                    </p:set>
                                  </p:childTnLst>
                                </p:cTn>
                              </p:par>
                              <p:par>
                                <p:cTn id="54" presetID="1" presetClass="exit" presetSubtype="0" fill="hold" grpId="21" nodeType="withEffect">
                                  <p:childTnLst>
                                    <p:set>
                                      <p:cBhvr>
                                        <p:cTn id="55" dur="1" fill="hold">
                                          <p:stCondLst>
                                            <p:cond delay="0"/>
                                          </p:stCondLst>
                                        </p:cTn>
                                        <p:tgtEl>
                                          <p:spTgt spid="7186"/>
                                        </p:tgtEl>
                                        <p:attrNameLst>
                                          <p:attrName>style.visibility</p:attrName>
                                        </p:attrNameLst>
                                      </p:cBhvr>
                                      <p:to>
                                        <p:strVal val="hidden"/>
                                      </p:to>
                                    </p:set>
                                  </p:childTnLst>
                                </p:cTn>
                              </p:par>
                              <p:par>
                                <p:cTn id="56" presetID="1" presetClass="entr" presetSubtype="0" fill="hold" nodeType="withEffect">
                                  <p:childTnLst>
                                    <p:set>
                                      <p:cBhvr>
                                        <p:cTn id="57"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175"/>
                </p:tgtEl>
              </p:cMediaNode>
            </p:audio>
          </p:childTnLst>
        </p:cTn>
      </p:par>
    </p:tnLst>
    <p:bldLst>
      <p:bldP spid="7176" grpId="0"/>
      <p:bldP spid="7176" grpId="1"/>
      <p:bldP spid="7177" grpId="2"/>
      <p:bldP spid="7177" grpId="3"/>
      <p:bldP spid="7178" grpId="4"/>
      <p:bldP spid="7178" grpId="5"/>
      <p:bldP spid="7179" grpId="6"/>
      <p:bldP spid="7179" grpId="7"/>
      <p:bldP spid="7180" grpId="8"/>
      <p:bldP spid="7180" grpId="9"/>
      <p:bldP spid="7181" grpId="10"/>
      <p:bldP spid="7181" grpId="11"/>
      <p:bldP spid="7182" grpId="12"/>
      <p:bldP spid="7182" grpId="13"/>
      <p:bldP spid="7183" grpId="14"/>
      <p:bldP spid="7183" grpId="15"/>
      <p:bldP spid="7184" grpId="16"/>
      <p:bldP spid="7184" grpId="17"/>
      <p:bldP spid="7185" grpId="18"/>
      <p:bldP spid="7185" grpId="19"/>
      <p:bldP spid="7186" grpId="20"/>
      <p:bldP spid="7186" grpId="21"/>
    </p:bldLst>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8800" y="152400"/>
            <a:ext cx="3921125" cy="66294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transmitter-roof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5000" y="457200"/>
            <a:ext cx="1524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ciever-roof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15000" y="1752600"/>
            <a:ext cx="152400" cy="1066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197" name="Object 5"/>
          <p:cNvGraphicFramePr>
            <a:graphicFrameLocks noChangeAspect="1"/>
          </p:cNvGraphicFramePr>
          <p:nvPr>
            <p:ph sz="half" idx="1"/>
          </p:nvPr>
        </p:nvGraphicFramePr>
        <p:xfrm>
          <a:off x="2819400" y="3352800"/>
          <a:ext cx="422275" cy="1066800"/>
        </p:xfrm>
        <a:graphic>
          <a:graphicData uri="http://schemas.openxmlformats.org/presentationml/2006/ole">
            <mc:AlternateContent xmlns:mc="http://schemas.openxmlformats.org/markup-compatibility/2006">
              <mc:Choice xmlns:v="urn:schemas-microsoft-com:vml" Requires="v">
                <p:oleObj spid="_x0000_s1042" name="Image" r:id="rId5" progId="PhotoshopElements.Image.4">
                  <p:embed/>
                </p:oleObj>
              </mc:Choice>
              <mc:Fallback>
                <p:oleObj name="Image" r:id="rId5" progId="PhotoshopElements.Image.4">
                  <p:embed/>
                  <p:pic>
                    <p:nvPicPr>
                      <p:cNvPr id="0" name="OLE substitute image"/>
                      <p:cNvPicPr/>
                      <p:nvPr/>
                    </p:nvPicPr>
                    <p:blipFill>
                      <a:blip r:embed="rId6">
                        <a:extLst>
                          <a:ext uri="{28A0092B-C50C-407E-A947-70E740481C1C}">
                            <a14:useLocalDpi xmlns:a14="http://schemas.microsoft.com/office/drawing/2010/main" val="0"/>
                          </a:ext>
                        </a:extLst>
                      </a:blip>
                      <a:stretch>
                        <a:fillRect/>
                      </a:stretch>
                    </p:blipFill>
                    <p:spPr>
                      <a:xfrm>
                        <a:off x="2819400" y="3352800"/>
                        <a:ext cx="422275" cy="1066800"/>
                      </a:xfrm>
                      <a:prstGeom prst="rect">
                        <a:avLst/>
                      </a:prstGeom>
                      <a:noFill/>
                      <a:ln>
                        <a:noFill/>
                      </a:ln>
                      <a:effectLst/>
                    </p:spPr>
                  </p:pic>
                </p:oleObj>
              </mc:Fallback>
            </mc:AlternateContent>
          </a:graphicData>
        </a:graphic>
      </p:graphicFrame>
      <p:pic>
        <p:nvPicPr>
          <p:cNvPr id="8198" name="Picture 6" descr="relay"/>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967288" y="3657600"/>
            <a:ext cx="179387" cy="60960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rt-cont-relay-12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638800" y="5257800"/>
            <a:ext cx="1333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t-cont-relay-12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638800" y="5943600"/>
            <a:ext cx="1333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rt-time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867400" y="5562600"/>
            <a:ext cx="220663" cy="50958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t-cont-relay-12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029200" y="2971800"/>
            <a:ext cx="133350"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203" name="Object 11"/>
          <p:cNvGraphicFramePr>
            <a:graphicFrameLocks noChangeAspect="1"/>
          </p:cNvGraphicFramePr>
          <p:nvPr>
            <p:ph sz="half" idx="2"/>
          </p:nvPr>
        </p:nvGraphicFramePr>
        <p:xfrm>
          <a:off x="1295400" y="5562600"/>
          <a:ext cx="522288" cy="546100"/>
        </p:xfrm>
        <a:graphic>
          <a:graphicData uri="http://schemas.openxmlformats.org/presentationml/2006/ole">
            <mc:AlternateContent xmlns:mc="http://schemas.openxmlformats.org/markup-compatibility/2006">
              <mc:Choice xmlns:v="urn:schemas-microsoft-com:vml" Requires="v">
                <p:oleObj spid="_x0000_s1043" name="Image" r:id="rId10" progId="PhotoshopElements.Image.4">
                  <p:embed/>
                </p:oleObj>
              </mc:Choice>
              <mc:Fallback>
                <p:oleObj name="Image" r:id="rId10" progId="PhotoshopElements.Image.4">
                  <p:embed/>
                  <p:pic>
                    <p:nvPicPr>
                      <p:cNvPr id="0" name="OLE substitute image"/>
                      <p:cNvPicPr/>
                      <p:nvPr/>
                    </p:nvPicPr>
                    <p:blipFill>
                      <a:blip r:embed="rId11">
                        <a:extLst>
                          <a:ext uri="{28A0092B-C50C-407E-A947-70E740481C1C}">
                            <a14:useLocalDpi xmlns:a14="http://schemas.microsoft.com/office/drawing/2010/main" val="0"/>
                          </a:ext>
                        </a:extLst>
                      </a:blip>
                      <a:stretch>
                        <a:fillRect/>
                      </a:stretch>
                    </p:blipFill>
                    <p:spPr>
                      <a:xfrm>
                        <a:off x="1295400" y="5562600"/>
                        <a:ext cx="522288" cy="546100"/>
                      </a:xfrm>
                      <a:prstGeom prst="rect">
                        <a:avLst/>
                      </a:prstGeom>
                      <a:noFill/>
                      <a:ln>
                        <a:noFill/>
                      </a:ln>
                      <a:effectLst/>
                    </p:spPr>
                  </p:pic>
                </p:oleObj>
              </mc:Fallback>
            </mc:AlternateContent>
          </a:graphicData>
        </a:graphic>
      </p:graphicFrame>
      <p:sp>
        <p:nvSpPr>
          <p:cNvPr id="8204" name="Text Box 12"/>
          <p:cNvSpPr txBox="1">
            <a:spLocks noChangeArrowheads="1"/>
          </p:cNvSpPr>
          <p:nvPr/>
        </p:nvSpPr>
        <p:spPr bwMode="auto">
          <a:xfrm>
            <a:off x="2209800" y="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sp>
        <p:nvSpPr>
          <p:cNvPr id="8205" name="Oval 13"/>
          <p:cNvSpPr>
            <a:spLocks noChangeArrowheads="1"/>
          </p:cNvSpPr>
          <p:nvPr/>
        </p:nvSpPr>
        <p:spPr bwMode="auto">
          <a:xfrm>
            <a:off x="7010400" y="3048000"/>
            <a:ext cx="914400" cy="914400"/>
          </a:xfrm>
          <a:prstGeom prst="ellipse">
            <a:avLst/>
          </a:prstGeom>
          <a:solidFill>
            <a:srgbClr val="C0C0C0"/>
          </a:solidFill>
          <a:ln w="38100" algn="ctr">
            <a:solidFill>
              <a:srgbClr val="808080"/>
            </a:solidFill>
            <a:prstDash val="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6" name="AutoShape 14"/>
          <p:cNvSpPr>
            <a:spLocks noChangeArrowheads="1"/>
          </p:cNvSpPr>
          <p:nvPr/>
        </p:nvSpPr>
        <p:spPr bwMode="auto">
          <a:xfrm rot="10800000">
            <a:off x="6477000" y="3048000"/>
            <a:ext cx="1981200" cy="609600"/>
          </a:xfrm>
          <a:custGeom>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solidFill>
          <a:ln w="38100" algn="ctr">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7" name="Line 15"/>
          <p:cNvSpPr>
            <a:spLocks noChangeShapeType="1"/>
          </p:cNvSpPr>
          <p:nvPr/>
        </p:nvSpPr>
        <p:spPr bwMode="auto">
          <a:xfrm>
            <a:off x="4800600" y="4038600"/>
            <a:ext cx="4343400" cy="0"/>
          </a:xfrm>
          <a:prstGeom prst="line">
            <a:avLst/>
          </a:prstGeom>
          <a:noFill/>
          <a:ln w="127000">
            <a:solidFill>
              <a:srgbClr val="FFCC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8" name="Rectangle 16"/>
          <p:cNvSpPr>
            <a:spLocks noChangeArrowheads="1"/>
          </p:cNvSpPr>
          <p:nvPr/>
        </p:nvSpPr>
        <p:spPr bwMode="auto">
          <a:xfrm>
            <a:off x="6477000" y="3657600"/>
            <a:ext cx="304800" cy="685800"/>
          </a:xfrm>
          <a:prstGeom prst="rect">
            <a:avLst/>
          </a:prstGeom>
          <a:solidFill>
            <a:srgbClr val="0000FF"/>
          </a:solidFill>
          <a:ln w="38100" algn="ctr">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9" name="Rectangle 17"/>
          <p:cNvSpPr>
            <a:spLocks noChangeArrowheads="1"/>
          </p:cNvSpPr>
          <p:nvPr/>
        </p:nvSpPr>
        <p:spPr bwMode="auto">
          <a:xfrm>
            <a:off x="8153400" y="3657600"/>
            <a:ext cx="304800" cy="685800"/>
          </a:xfrm>
          <a:prstGeom prst="rect">
            <a:avLst/>
          </a:prstGeom>
          <a:solidFill>
            <a:srgbClr val="0000FF"/>
          </a:solidFill>
          <a:ln w="38100" algn="ctr">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10" name="slid1717.WAV">
            <a:hlinkClick action="ppaction://media"/>
          </p:cNvPr>
          <p:cNvPicPr>
            <a:picLocks noRot="1" noChangeAspect="1" noChangeArrowheads="1"/>
          </p:cNvPicPr>
          <p:nvPr>
            <a:wavAudioFile r:embed="rId13"/>
            <p:extLst/>
          </p:nvPr>
        </p:nvPicPr>
        <p:blipFill>
          <a:blip r:embed="rId12">
            <a:extLst>
              <a:ext uri="{28A0092B-C50C-407E-A947-70E740481C1C}">
                <a14:useLocalDpi xmlns:a14="http://schemas.microsoft.com/office/drawing/2010/main" val="0"/>
              </a:ext>
            </a:extLst>
          </a:blip>
          <a:stretch>
            <a:fillRect/>
          </a:stretch>
        </p:blipFill>
        <p:spPr bwMode="auto">
          <a:xfrm>
            <a:off x="8153400" y="3048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8211" name="Rectangle 19"/>
          <p:cNvSpPr>
            <a:spLocks noChangeArrowheads="1"/>
          </p:cNvSpPr>
          <p:nvPr/>
        </p:nvSpPr>
        <p:spPr bwMode="auto">
          <a:xfrm>
            <a:off x="3657600" y="457200"/>
            <a:ext cx="1143000" cy="990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2" name="Rectangle 20"/>
          <p:cNvSpPr>
            <a:spLocks noChangeArrowheads="1"/>
          </p:cNvSpPr>
          <p:nvPr/>
        </p:nvSpPr>
        <p:spPr bwMode="auto">
          <a:xfrm>
            <a:off x="3733800" y="1447800"/>
            <a:ext cx="990600" cy="762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3" name="Rectangle 21"/>
          <p:cNvSpPr>
            <a:spLocks noChangeArrowheads="1"/>
          </p:cNvSpPr>
          <p:nvPr/>
        </p:nvSpPr>
        <p:spPr bwMode="auto">
          <a:xfrm>
            <a:off x="3657600" y="2209800"/>
            <a:ext cx="228600" cy="762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4" name="Rectangle 22"/>
          <p:cNvSpPr>
            <a:spLocks noChangeArrowheads="1"/>
          </p:cNvSpPr>
          <p:nvPr/>
        </p:nvSpPr>
        <p:spPr bwMode="auto">
          <a:xfrm>
            <a:off x="3352800" y="2133600"/>
            <a:ext cx="838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5" name="Rectangle 23"/>
          <p:cNvSpPr>
            <a:spLocks noChangeArrowheads="1"/>
          </p:cNvSpPr>
          <p:nvPr/>
        </p:nvSpPr>
        <p:spPr bwMode="auto">
          <a:xfrm>
            <a:off x="3429000" y="3886200"/>
            <a:ext cx="7620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6" name="Rectangle 24"/>
          <p:cNvSpPr>
            <a:spLocks noChangeArrowheads="1"/>
          </p:cNvSpPr>
          <p:nvPr/>
        </p:nvSpPr>
        <p:spPr bwMode="auto">
          <a:xfrm>
            <a:off x="4267200" y="3352800"/>
            <a:ext cx="457200" cy="914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7" name="Rectangle 25"/>
          <p:cNvSpPr>
            <a:spLocks noChangeArrowheads="1"/>
          </p:cNvSpPr>
          <p:nvPr/>
        </p:nvSpPr>
        <p:spPr bwMode="auto">
          <a:xfrm>
            <a:off x="3810000" y="3886200"/>
            <a:ext cx="9144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8" name="Rectangle 26"/>
          <p:cNvSpPr>
            <a:spLocks noChangeArrowheads="1"/>
          </p:cNvSpPr>
          <p:nvPr/>
        </p:nvSpPr>
        <p:spPr bwMode="auto">
          <a:xfrm>
            <a:off x="3733800" y="2438400"/>
            <a:ext cx="304800" cy="609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9" name="Rectangle 27"/>
          <p:cNvSpPr>
            <a:spLocks noChangeArrowheads="1"/>
          </p:cNvSpPr>
          <p:nvPr/>
        </p:nvSpPr>
        <p:spPr bwMode="auto">
          <a:xfrm>
            <a:off x="3810000" y="3352800"/>
            <a:ext cx="762000" cy="609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0" name="Rectangle 28"/>
          <p:cNvSpPr>
            <a:spLocks noChangeArrowheads="1"/>
          </p:cNvSpPr>
          <p:nvPr/>
        </p:nvSpPr>
        <p:spPr bwMode="auto">
          <a:xfrm>
            <a:off x="3810000" y="4419600"/>
            <a:ext cx="762000" cy="990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1" name="Rectangle 29"/>
          <p:cNvSpPr>
            <a:spLocks noChangeArrowheads="1"/>
          </p:cNvSpPr>
          <p:nvPr/>
        </p:nvSpPr>
        <p:spPr bwMode="auto">
          <a:xfrm>
            <a:off x="2209800" y="4419600"/>
            <a:ext cx="457200" cy="304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2" name="Rectangle 30"/>
          <p:cNvSpPr>
            <a:spLocks noChangeArrowheads="1"/>
          </p:cNvSpPr>
          <p:nvPr/>
        </p:nvSpPr>
        <p:spPr bwMode="auto">
          <a:xfrm>
            <a:off x="2819400" y="4419600"/>
            <a:ext cx="457200" cy="304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3" name="Rectangle 31"/>
          <p:cNvSpPr>
            <a:spLocks noChangeArrowheads="1"/>
          </p:cNvSpPr>
          <p:nvPr/>
        </p:nvSpPr>
        <p:spPr bwMode="auto">
          <a:xfrm>
            <a:off x="2971800" y="4419600"/>
            <a:ext cx="1143000" cy="304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4" name="Rectangle 32"/>
          <p:cNvSpPr>
            <a:spLocks noChangeArrowheads="1"/>
          </p:cNvSpPr>
          <p:nvPr/>
        </p:nvSpPr>
        <p:spPr bwMode="auto">
          <a:xfrm>
            <a:off x="4876800" y="4267200"/>
            <a:ext cx="685800" cy="457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5" name="Rectangle 33"/>
          <p:cNvSpPr>
            <a:spLocks noChangeArrowheads="1"/>
          </p:cNvSpPr>
          <p:nvPr/>
        </p:nvSpPr>
        <p:spPr bwMode="auto">
          <a:xfrm>
            <a:off x="4343400" y="4343400"/>
            <a:ext cx="838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6" name="Rectangle 34"/>
          <p:cNvSpPr>
            <a:spLocks noChangeArrowheads="1"/>
          </p:cNvSpPr>
          <p:nvPr/>
        </p:nvSpPr>
        <p:spPr bwMode="auto">
          <a:xfrm>
            <a:off x="3429000" y="4876800"/>
            <a:ext cx="914400" cy="838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7" name="Rectangle 35"/>
          <p:cNvSpPr>
            <a:spLocks noChangeArrowheads="1"/>
          </p:cNvSpPr>
          <p:nvPr/>
        </p:nvSpPr>
        <p:spPr bwMode="auto">
          <a:xfrm>
            <a:off x="4038600" y="4876800"/>
            <a:ext cx="1143000" cy="838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8" name="Rectangle 36"/>
          <p:cNvSpPr>
            <a:spLocks noChangeArrowheads="1"/>
          </p:cNvSpPr>
          <p:nvPr/>
        </p:nvSpPr>
        <p:spPr bwMode="auto">
          <a:xfrm>
            <a:off x="2057400" y="5410200"/>
            <a:ext cx="685800" cy="609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9" name="Rectangle 37"/>
          <p:cNvSpPr>
            <a:spLocks noChangeArrowheads="1"/>
          </p:cNvSpPr>
          <p:nvPr/>
        </p:nvSpPr>
        <p:spPr bwMode="auto">
          <a:xfrm>
            <a:off x="2667000" y="5562600"/>
            <a:ext cx="685800" cy="609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0" name="Rectangle 38"/>
          <p:cNvSpPr>
            <a:spLocks noChangeArrowheads="1"/>
          </p:cNvSpPr>
          <p:nvPr/>
        </p:nvSpPr>
        <p:spPr bwMode="auto">
          <a:xfrm>
            <a:off x="3962400" y="56388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1" name="Rectangle 39"/>
          <p:cNvSpPr>
            <a:spLocks noChangeArrowheads="1"/>
          </p:cNvSpPr>
          <p:nvPr/>
        </p:nvSpPr>
        <p:spPr bwMode="auto">
          <a:xfrm>
            <a:off x="4800600" y="53340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2" name="Rectangle 40"/>
          <p:cNvSpPr>
            <a:spLocks noChangeArrowheads="1"/>
          </p:cNvSpPr>
          <p:nvPr/>
        </p:nvSpPr>
        <p:spPr bwMode="auto">
          <a:xfrm>
            <a:off x="4800600" y="5638800"/>
            <a:ext cx="457200" cy="3810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3" name="Rectangle 41"/>
          <p:cNvSpPr>
            <a:spLocks noChangeArrowheads="1"/>
          </p:cNvSpPr>
          <p:nvPr/>
        </p:nvSpPr>
        <p:spPr bwMode="auto">
          <a:xfrm>
            <a:off x="4800600" y="5943600"/>
            <a:ext cx="457200" cy="228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4" name="Rectangle 42"/>
          <p:cNvSpPr>
            <a:spLocks noChangeArrowheads="1"/>
          </p:cNvSpPr>
          <p:nvPr/>
        </p:nvSpPr>
        <p:spPr bwMode="auto">
          <a:xfrm>
            <a:off x="4953000" y="5410200"/>
            <a:ext cx="685800" cy="8382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524000" fill="hold"/>
                                        <p:tgtEl>
                                          <p:spTgt spid="8210"/>
                                        </p:tgtEl>
                                      </p:cBhvr>
                                    </p:cmd>
                                  </p:childTnLst>
                                </p:cTn>
                              </p:par>
                              <p:par>
                                <p:cTn id="8" presetID="1" presetClass="entr" presetSubtype="0" fill="hold" grpId="10" nodeType="withEffect">
                                  <p:childTnLst>
                                    <p:set>
                                      <p:cBhvr>
                                        <p:cTn id="9" dur="1" fill="hold">
                                          <p:stCondLst>
                                            <p:cond delay="0"/>
                                          </p:stCondLst>
                                        </p:cTn>
                                        <p:tgtEl>
                                          <p:spTgt spid="8211"/>
                                        </p:tgtEl>
                                        <p:attrNameLst>
                                          <p:attrName>style.visibility</p:attrName>
                                        </p:attrNameLst>
                                      </p:cBhvr>
                                      <p:to>
                                        <p:strVal val="visible"/>
                                      </p:to>
                                    </p:set>
                                  </p:childTnLst>
                                </p:cTn>
                              </p:par>
                              <p:par>
                                <p:cTn id="10" presetID="1" presetClass="entr" presetSubtype="0" fill="hold" nodeType="withEffect">
                                  <p:childTnLst>
                                    <p:set>
                                      <p:cBhvr>
                                        <p:cTn id="11" dur="1" fill="hold">
                                          <p:stCondLst>
                                            <p:cond delay="0"/>
                                          </p:stCondLst>
                                        </p:cTn>
                                        <p:tgtEl>
                                          <p:spTgt spid="8195"/>
                                        </p:tgtEl>
                                        <p:attrNameLst>
                                          <p:attrName>style.visibility</p:attrName>
                                        </p:attrNameLst>
                                      </p:cBhvr>
                                      <p:to>
                                        <p:strVal val="visible"/>
                                      </p:to>
                                    </p:set>
                                  </p:childTnLst>
                                </p:cTn>
                              </p:par>
                              <p:par>
                                <p:cTn id="12" presetID="1" presetClass="exit" presetSubtype="0" fill="hold" grpId="11" nodeType="withEffect">
                                  <p:childTnLst>
                                    <p:set>
                                      <p:cBhvr>
                                        <p:cTn id="13" dur="1" fill="hold">
                                          <p:stCondLst>
                                            <p:cond delay="0"/>
                                          </p:stCondLst>
                                        </p:cTn>
                                        <p:tgtEl>
                                          <p:spTgt spid="8211"/>
                                        </p:tgtEl>
                                        <p:attrNameLst>
                                          <p:attrName>style.visibility</p:attrName>
                                        </p:attrNameLst>
                                      </p:cBhvr>
                                      <p:to>
                                        <p:strVal val="hidden"/>
                                      </p:to>
                                    </p:set>
                                  </p:childTnLst>
                                </p:cTn>
                              </p:par>
                              <p:par>
                                <p:cTn id="14" presetID="1" presetClass="entr" presetSubtype="0" fill="hold" grpId="12" nodeType="withEffect">
                                  <p:childTnLst>
                                    <p:set>
                                      <p:cBhvr>
                                        <p:cTn id="15" dur="1" fill="hold">
                                          <p:stCondLst>
                                            <p:cond delay="0"/>
                                          </p:stCondLst>
                                        </p:cTn>
                                        <p:tgtEl>
                                          <p:spTgt spid="8212"/>
                                        </p:tgtEl>
                                        <p:attrNameLst>
                                          <p:attrName>style.visibility</p:attrName>
                                        </p:attrNameLst>
                                      </p:cBhvr>
                                      <p:to>
                                        <p:strVal val="visible"/>
                                      </p:to>
                                    </p:set>
                                  </p:childTnLst>
                                </p:cTn>
                              </p:par>
                              <p:par>
                                <p:cTn id="16" presetID="1" presetClass="entr" presetSubtype="0" fill="hold" nodeType="withEffect">
                                  <p:childTnLst>
                                    <p:set>
                                      <p:cBhvr>
                                        <p:cTn id="17" dur="1" fill="hold">
                                          <p:stCondLst>
                                            <p:cond delay="0"/>
                                          </p:stCondLst>
                                        </p:cTn>
                                        <p:tgtEl>
                                          <p:spTgt spid="8196"/>
                                        </p:tgtEl>
                                        <p:attrNameLst>
                                          <p:attrName>style.visibility</p:attrName>
                                        </p:attrNameLst>
                                      </p:cBhvr>
                                      <p:to>
                                        <p:strVal val="visible"/>
                                      </p:to>
                                    </p:set>
                                  </p:childTnLst>
                                </p:cTn>
                              </p:par>
                              <p:par>
                                <p:cTn id="18" presetID="1" presetClass="exit" presetSubtype="0" fill="hold" grpId="13" nodeType="withEffect">
                                  <p:childTnLst>
                                    <p:set>
                                      <p:cBhvr>
                                        <p:cTn id="19" dur="1" fill="hold">
                                          <p:stCondLst>
                                            <p:cond delay="0"/>
                                          </p:stCondLst>
                                        </p:cTn>
                                        <p:tgtEl>
                                          <p:spTgt spid="8212"/>
                                        </p:tgtEl>
                                        <p:attrNameLst>
                                          <p:attrName>style.visibility</p:attrName>
                                        </p:attrNameLst>
                                      </p:cBhvr>
                                      <p:to>
                                        <p:strVal val="hidden"/>
                                      </p:to>
                                    </p:set>
                                  </p:childTnLst>
                                </p:cTn>
                              </p:par>
                              <p:par>
                                <p:cTn id="20" presetID="1" presetClass="entr" presetSubtype="0" fill="hold" grpId="14" nodeType="withEffect">
                                  <p:childTnLst>
                                    <p:set>
                                      <p:cBhvr>
                                        <p:cTn id="21" dur="1" fill="hold">
                                          <p:stCondLst>
                                            <p:cond delay="0"/>
                                          </p:stCondLst>
                                        </p:cTn>
                                        <p:tgtEl>
                                          <p:spTgt spid="8213"/>
                                        </p:tgtEl>
                                        <p:attrNameLst>
                                          <p:attrName>style.visibility</p:attrName>
                                        </p:attrNameLst>
                                      </p:cBhvr>
                                      <p:to>
                                        <p:strVal val="visible"/>
                                      </p:to>
                                    </p:set>
                                  </p:childTnLst>
                                </p:cTn>
                              </p:par>
                              <p:par>
                                <p:cTn id="22" presetID="1" presetClass="exit" presetSubtype="0" fill="hold" grpId="15" nodeType="withEffect">
                                  <p:childTnLst>
                                    <p:set>
                                      <p:cBhvr>
                                        <p:cTn id="23" dur="1" fill="hold">
                                          <p:stCondLst>
                                            <p:cond delay="0"/>
                                          </p:stCondLst>
                                        </p:cTn>
                                        <p:tgtEl>
                                          <p:spTgt spid="8213"/>
                                        </p:tgtEl>
                                        <p:attrNameLst>
                                          <p:attrName>style.visibility</p:attrName>
                                        </p:attrNameLst>
                                      </p:cBhvr>
                                      <p:to>
                                        <p:strVal val="hidden"/>
                                      </p:to>
                                    </p:set>
                                  </p:childTnLst>
                                </p:cTn>
                              </p:par>
                              <p:par>
                                <p:cTn id="24" presetID="1" presetClass="entr" presetSubtype="0" fill="hold" grpId="16" nodeType="withEffect">
                                  <p:childTnLst>
                                    <p:set>
                                      <p:cBhvr>
                                        <p:cTn id="25" dur="1" fill="hold">
                                          <p:stCondLst>
                                            <p:cond delay="0"/>
                                          </p:stCondLst>
                                        </p:cTn>
                                        <p:tgtEl>
                                          <p:spTgt spid="8214"/>
                                        </p:tgtEl>
                                        <p:attrNameLst>
                                          <p:attrName>style.visibility</p:attrName>
                                        </p:attrNameLst>
                                      </p:cBhvr>
                                      <p:to>
                                        <p:strVal val="visible"/>
                                      </p:to>
                                    </p:set>
                                  </p:childTnLst>
                                </p:cTn>
                              </p:par>
                              <p:par>
                                <p:cTn id="26" presetID="1" presetClass="exit" presetSubtype="0" fill="hold" grpId="17" nodeType="withEffect">
                                  <p:childTnLst>
                                    <p:set>
                                      <p:cBhvr>
                                        <p:cTn id="27" dur="1" fill="hold">
                                          <p:stCondLst>
                                            <p:cond delay="0"/>
                                          </p:stCondLst>
                                        </p:cTn>
                                        <p:tgtEl>
                                          <p:spTgt spid="8214"/>
                                        </p:tgtEl>
                                        <p:attrNameLst>
                                          <p:attrName>style.visibility</p:attrName>
                                        </p:attrNameLst>
                                      </p:cBhvr>
                                      <p:to>
                                        <p:strVal val="hidden"/>
                                      </p:to>
                                    </p:set>
                                  </p:childTnLst>
                                </p:cTn>
                              </p:par>
                              <p:par>
                                <p:cTn id="28" presetID="1" presetClass="entr" presetSubtype="0" fill="hold" grpId="18" nodeType="withEffect">
                                  <p:childTnLst>
                                    <p:set>
                                      <p:cBhvr>
                                        <p:cTn id="29" dur="1" fill="hold">
                                          <p:stCondLst>
                                            <p:cond delay="0"/>
                                          </p:stCondLst>
                                        </p:cTn>
                                        <p:tgtEl>
                                          <p:spTgt spid="8215"/>
                                        </p:tgtEl>
                                        <p:attrNameLst>
                                          <p:attrName>style.visibility</p:attrName>
                                        </p:attrNameLst>
                                      </p:cBhvr>
                                      <p:to>
                                        <p:strVal val="visible"/>
                                      </p:to>
                                    </p:set>
                                  </p:childTnLst>
                                </p:cTn>
                              </p:par>
                              <p:par>
                                <p:cTn id="30" presetID="1" presetClass="entr" presetSubtype="0" fill="hold" nodeType="withEffect">
                                  <p:childTnLst>
                                    <p:set>
                                      <p:cBhvr>
                                        <p:cTn id="31" dur="1" fill="hold">
                                          <p:stCondLst>
                                            <p:cond delay="0"/>
                                          </p:stCondLst>
                                        </p:cTn>
                                        <p:tgtEl>
                                          <p:spTgt spid="8197"/>
                                        </p:tgtEl>
                                        <p:attrNameLst>
                                          <p:attrName>style.visibility</p:attrName>
                                        </p:attrNameLst>
                                      </p:cBhvr>
                                      <p:to>
                                        <p:strVal val="visible"/>
                                      </p:to>
                                    </p:set>
                                  </p:childTnLst>
                                </p:cTn>
                              </p:par>
                              <p:par>
                                <p:cTn id="32" presetID="1" presetClass="exit" presetSubtype="0" fill="hold" grpId="19" nodeType="withEffect">
                                  <p:childTnLst>
                                    <p:set>
                                      <p:cBhvr>
                                        <p:cTn id="33" dur="1" fill="hold">
                                          <p:stCondLst>
                                            <p:cond delay="0"/>
                                          </p:stCondLst>
                                        </p:cTn>
                                        <p:tgtEl>
                                          <p:spTgt spid="8215"/>
                                        </p:tgtEl>
                                        <p:attrNameLst>
                                          <p:attrName>style.visibility</p:attrName>
                                        </p:attrNameLst>
                                      </p:cBhvr>
                                      <p:to>
                                        <p:strVal val="hidden"/>
                                      </p:to>
                                    </p:set>
                                  </p:childTnLst>
                                </p:cTn>
                              </p:par>
                              <p:par>
                                <p:cTn id="34" presetID="1" presetClass="entr" presetSubtype="0" fill="hold" grpId="20" nodeType="withEffect">
                                  <p:childTnLst>
                                    <p:set>
                                      <p:cBhvr>
                                        <p:cTn id="35" dur="1" fill="hold">
                                          <p:stCondLst>
                                            <p:cond delay="0"/>
                                          </p:stCondLst>
                                        </p:cTn>
                                        <p:tgtEl>
                                          <p:spTgt spid="8216"/>
                                        </p:tgtEl>
                                        <p:attrNameLst>
                                          <p:attrName>style.visibility</p:attrName>
                                        </p:attrNameLst>
                                      </p:cBhvr>
                                      <p:to>
                                        <p:strVal val="visible"/>
                                      </p:to>
                                    </p:set>
                                  </p:childTnLst>
                                </p:cTn>
                              </p:par>
                              <p:par>
                                <p:cTn id="36" presetID="1" presetClass="exit" presetSubtype="0" fill="hold" grpId="21" nodeType="withEffect">
                                  <p:childTnLst>
                                    <p:set>
                                      <p:cBhvr>
                                        <p:cTn id="37" dur="1" fill="hold">
                                          <p:stCondLst>
                                            <p:cond delay="0"/>
                                          </p:stCondLst>
                                        </p:cTn>
                                        <p:tgtEl>
                                          <p:spTgt spid="8216"/>
                                        </p:tgtEl>
                                        <p:attrNameLst>
                                          <p:attrName>style.visibility</p:attrName>
                                        </p:attrNameLst>
                                      </p:cBhvr>
                                      <p:to>
                                        <p:strVal val="hidden"/>
                                      </p:to>
                                    </p:set>
                                  </p:childTnLst>
                                </p:cTn>
                              </p:par>
                              <p:par>
                                <p:cTn id="38" presetID="1" presetClass="entr" presetSubtype="0" fill="hold" grpId="22" nodeType="withEffect">
                                  <p:childTnLst>
                                    <p:set>
                                      <p:cBhvr>
                                        <p:cTn id="39" dur="1" fill="hold">
                                          <p:stCondLst>
                                            <p:cond delay="0"/>
                                          </p:stCondLst>
                                        </p:cTn>
                                        <p:tgtEl>
                                          <p:spTgt spid="8217"/>
                                        </p:tgtEl>
                                        <p:attrNameLst>
                                          <p:attrName>style.visibility</p:attrName>
                                        </p:attrNameLst>
                                      </p:cBhvr>
                                      <p:to>
                                        <p:strVal val="visible"/>
                                      </p:to>
                                    </p:set>
                                  </p:childTnLst>
                                </p:cTn>
                              </p:par>
                              <p:par>
                                <p:cTn id="40" presetID="1" presetClass="exit" presetSubtype="0" fill="hold" grpId="23" nodeType="withEffect">
                                  <p:childTnLst>
                                    <p:set>
                                      <p:cBhvr>
                                        <p:cTn id="41" dur="1" fill="hold">
                                          <p:stCondLst>
                                            <p:cond delay="0"/>
                                          </p:stCondLst>
                                        </p:cTn>
                                        <p:tgtEl>
                                          <p:spTgt spid="8217"/>
                                        </p:tgtEl>
                                        <p:attrNameLst>
                                          <p:attrName>style.visibility</p:attrName>
                                        </p:attrNameLst>
                                      </p:cBhvr>
                                      <p:to>
                                        <p:strVal val="hidden"/>
                                      </p:to>
                                    </p:set>
                                  </p:childTnLst>
                                </p:cTn>
                              </p:par>
                              <p:par>
                                <p:cTn id="42" presetID="1" presetClass="entr" presetSubtype="0" fill="hold" grpId="24" nodeType="withEffect">
                                  <p:childTnLst>
                                    <p:set>
                                      <p:cBhvr>
                                        <p:cTn id="43" dur="1" fill="hold">
                                          <p:stCondLst>
                                            <p:cond delay="0"/>
                                          </p:stCondLst>
                                        </p:cTn>
                                        <p:tgtEl>
                                          <p:spTgt spid="8218"/>
                                        </p:tgtEl>
                                        <p:attrNameLst>
                                          <p:attrName>style.visibility</p:attrName>
                                        </p:attrNameLst>
                                      </p:cBhvr>
                                      <p:to>
                                        <p:strVal val="visible"/>
                                      </p:to>
                                    </p:set>
                                  </p:childTnLst>
                                </p:cTn>
                              </p:par>
                              <p:par>
                                <p:cTn id="44" presetID="1" presetClass="exit" presetSubtype="0" fill="hold" grpId="25" nodeType="withEffect">
                                  <p:childTnLst>
                                    <p:set>
                                      <p:cBhvr>
                                        <p:cTn id="45" dur="1" fill="hold">
                                          <p:stCondLst>
                                            <p:cond delay="0"/>
                                          </p:stCondLst>
                                        </p:cTn>
                                        <p:tgtEl>
                                          <p:spTgt spid="8218"/>
                                        </p:tgtEl>
                                        <p:attrNameLst>
                                          <p:attrName>style.visibility</p:attrName>
                                        </p:attrNameLst>
                                      </p:cBhvr>
                                      <p:to>
                                        <p:strVal val="hidden"/>
                                      </p:to>
                                    </p:set>
                                  </p:childTnLst>
                                </p:cTn>
                              </p:par>
                              <p:par>
                                <p:cTn id="46" presetID="1" presetClass="entr" presetSubtype="0" fill="hold" grpId="26" nodeType="withEffect">
                                  <p:childTnLst>
                                    <p:set>
                                      <p:cBhvr>
                                        <p:cTn id="47" dur="1" fill="hold">
                                          <p:stCondLst>
                                            <p:cond delay="0"/>
                                          </p:stCondLst>
                                        </p:cTn>
                                        <p:tgtEl>
                                          <p:spTgt spid="8219"/>
                                        </p:tgtEl>
                                        <p:attrNameLst>
                                          <p:attrName>style.visibility</p:attrName>
                                        </p:attrNameLst>
                                      </p:cBhvr>
                                      <p:to>
                                        <p:strVal val="visible"/>
                                      </p:to>
                                    </p:set>
                                  </p:childTnLst>
                                </p:cTn>
                              </p:par>
                              <p:par>
                                <p:cTn id="48" presetID="1" presetClass="exit" presetSubtype="0" fill="hold" grpId="27" nodeType="withEffect">
                                  <p:childTnLst>
                                    <p:set>
                                      <p:cBhvr>
                                        <p:cTn id="49" dur="1" fill="hold">
                                          <p:stCondLst>
                                            <p:cond delay="0"/>
                                          </p:stCondLst>
                                        </p:cTn>
                                        <p:tgtEl>
                                          <p:spTgt spid="8219"/>
                                        </p:tgtEl>
                                        <p:attrNameLst>
                                          <p:attrName>style.visibility</p:attrName>
                                        </p:attrNameLst>
                                      </p:cBhvr>
                                      <p:to>
                                        <p:strVal val="hidden"/>
                                      </p:to>
                                    </p:set>
                                  </p:childTnLst>
                                </p:cTn>
                              </p:par>
                              <p:par>
                                <p:cTn id="50" presetID="1" presetClass="entr" presetSubtype="0" fill="hold" grpId="28" nodeType="withEffect">
                                  <p:childTnLst>
                                    <p:set>
                                      <p:cBhvr>
                                        <p:cTn id="51" dur="1" fill="hold">
                                          <p:stCondLst>
                                            <p:cond delay="0"/>
                                          </p:stCondLst>
                                        </p:cTn>
                                        <p:tgtEl>
                                          <p:spTgt spid="8220"/>
                                        </p:tgtEl>
                                        <p:attrNameLst>
                                          <p:attrName>style.visibility</p:attrName>
                                        </p:attrNameLst>
                                      </p:cBhvr>
                                      <p:to>
                                        <p:strVal val="visible"/>
                                      </p:to>
                                    </p:set>
                                  </p:childTnLst>
                                </p:cTn>
                              </p:par>
                              <p:par>
                                <p:cTn id="52" presetID="1" presetClass="exit" presetSubtype="0" fill="hold" grpId="29" nodeType="withEffect">
                                  <p:childTnLst>
                                    <p:set>
                                      <p:cBhvr>
                                        <p:cTn id="53" dur="1" fill="hold">
                                          <p:stCondLst>
                                            <p:cond delay="0"/>
                                          </p:stCondLst>
                                        </p:cTn>
                                        <p:tgtEl>
                                          <p:spTgt spid="8220"/>
                                        </p:tgtEl>
                                        <p:attrNameLst>
                                          <p:attrName>style.visibility</p:attrName>
                                        </p:attrNameLst>
                                      </p:cBhvr>
                                      <p:to>
                                        <p:strVal val="hidden"/>
                                      </p:to>
                                    </p:set>
                                  </p:childTnLst>
                                </p:cTn>
                              </p:par>
                              <p:par>
                                <p:cTn id="54" presetID="1" presetClass="entr" presetSubtype="0" fill="hold" grpId="30" nodeType="withEffect">
                                  <p:childTnLst>
                                    <p:set>
                                      <p:cBhvr>
                                        <p:cTn id="55" dur="1" fill="hold">
                                          <p:stCondLst>
                                            <p:cond delay="0"/>
                                          </p:stCondLst>
                                        </p:cTn>
                                        <p:tgtEl>
                                          <p:spTgt spid="8221"/>
                                        </p:tgtEl>
                                        <p:attrNameLst>
                                          <p:attrName>style.visibility</p:attrName>
                                        </p:attrNameLst>
                                      </p:cBhvr>
                                      <p:to>
                                        <p:strVal val="visible"/>
                                      </p:to>
                                    </p:set>
                                  </p:childTnLst>
                                </p:cTn>
                              </p:par>
                              <p:par>
                                <p:cTn id="56" presetID="1" presetClass="exit" presetSubtype="0" fill="hold" grpId="31" nodeType="withEffect">
                                  <p:childTnLst>
                                    <p:set>
                                      <p:cBhvr>
                                        <p:cTn id="57" dur="1" fill="hold">
                                          <p:stCondLst>
                                            <p:cond delay="0"/>
                                          </p:stCondLst>
                                        </p:cTn>
                                        <p:tgtEl>
                                          <p:spTgt spid="8221"/>
                                        </p:tgtEl>
                                        <p:attrNameLst>
                                          <p:attrName>style.visibility</p:attrName>
                                        </p:attrNameLst>
                                      </p:cBhvr>
                                      <p:to>
                                        <p:strVal val="hidden"/>
                                      </p:to>
                                    </p:set>
                                  </p:childTnLst>
                                </p:cTn>
                              </p:par>
                              <p:par>
                                <p:cTn id="58" presetID="1" presetClass="entr" presetSubtype="0" fill="hold" grpId="32" nodeType="withEffect">
                                  <p:childTnLst>
                                    <p:set>
                                      <p:cBhvr>
                                        <p:cTn id="59" dur="1" fill="hold">
                                          <p:stCondLst>
                                            <p:cond delay="0"/>
                                          </p:stCondLst>
                                        </p:cTn>
                                        <p:tgtEl>
                                          <p:spTgt spid="8222"/>
                                        </p:tgtEl>
                                        <p:attrNameLst>
                                          <p:attrName>style.visibility</p:attrName>
                                        </p:attrNameLst>
                                      </p:cBhvr>
                                      <p:to>
                                        <p:strVal val="visible"/>
                                      </p:to>
                                    </p:set>
                                  </p:childTnLst>
                                </p:cTn>
                              </p:par>
                              <p:par>
                                <p:cTn id="60" presetID="1" presetClass="exit" presetSubtype="0" fill="hold" grpId="33" nodeType="withEffect">
                                  <p:childTnLst>
                                    <p:set>
                                      <p:cBhvr>
                                        <p:cTn id="61" dur="1" fill="hold">
                                          <p:stCondLst>
                                            <p:cond delay="0"/>
                                          </p:stCondLst>
                                        </p:cTn>
                                        <p:tgtEl>
                                          <p:spTgt spid="8222"/>
                                        </p:tgtEl>
                                        <p:attrNameLst>
                                          <p:attrName>style.visibility</p:attrName>
                                        </p:attrNameLst>
                                      </p:cBhvr>
                                      <p:to>
                                        <p:strVal val="hidden"/>
                                      </p:to>
                                    </p:set>
                                  </p:childTnLst>
                                </p:cTn>
                              </p:par>
                              <p:par>
                                <p:cTn id="62" presetID="1" presetClass="entr" presetSubtype="0" fill="hold" grpId="34" nodeType="withEffect">
                                  <p:childTnLst>
                                    <p:set>
                                      <p:cBhvr>
                                        <p:cTn id="63" dur="1" fill="hold">
                                          <p:stCondLst>
                                            <p:cond delay="0"/>
                                          </p:stCondLst>
                                        </p:cTn>
                                        <p:tgtEl>
                                          <p:spTgt spid="8223"/>
                                        </p:tgtEl>
                                        <p:attrNameLst>
                                          <p:attrName>style.visibility</p:attrName>
                                        </p:attrNameLst>
                                      </p:cBhvr>
                                      <p:to>
                                        <p:strVal val="visible"/>
                                      </p:to>
                                    </p:set>
                                  </p:childTnLst>
                                </p:cTn>
                              </p:par>
                              <p:par>
                                <p:cTn id="64" presetID="1" presetClass="exit" presetSubtype="0" fill="hold" grpId="35" nodeType="withEffect">
                                  <p:childTnLst>
                                    <p:set>
                                      <p:cBhvr>
                                        <p:cTn id="65" dur="1" fill="hold">
                                          <p:stCondLst>
                                            <p:cond delay="0"/>
                                          </p:stCondLst>
                                        </p:cTn>
                                        <p:tgtEl>
                                          <p:spTgt spid="8223"/>
                                        </p:tgtEl>
                                        <p:attrNameLst>
                                          <p:attrName>style.visibility</p:attrName>
                                        </p:attrNameLst>
                                      </p:cBhvr>
                                      <p:to>
                                        <p:strVal val="hidden"/>
                                      </p:to>
                                    </p:set>
                                  </p:childTnLst>
                                </p:cTn>
                              </p:par>
                              <p:par>
                                <p:cTn id="66" presetID="1" presetClass="entr" presetSubtype="0" fill="hold" grpId="36" nodeType="withEffect">
                                  <p:childTnLst>
                                    <p:set>
                                      <p:cBhvr>
                                        <p:cTn id="67" dur="1" fill="hold">
                                          <p:stCondLst>
                                            <p:cond delay="0"/>
                                          </p:stCondLst>
                                        </p:cTn>
                                        <p:tgtEl>
                                          <p:spTgt spid="8224"/>
                                        </p:tgtEl>
                                        <p:attrNameLst>
                                          <p:attrName>style.visibility</p:attrName>
                                        </p:attrNameLst>
                                      </p:cBhvr>
                                      <p:to>
                                        <p:strVal val="visible"/>
                                      </p:to>
                                    </p:set>
                                  </p:childTnLst>
                                </p:cTn>
                              </p:par>
                              <p:par>
                                <p:cTn id="68" presetID="1" presetClass="entr" presetSubtype="0" fill="hold" nodeType="withEffect">
                                  <p:childTnLst>
                                    <p:set>
                                      <p:cBhvr>
                                        <p:cTn id="69" dur="1" fill="hold">
                                          <p:stCondLst>
                                            <p:cond delay="0"/>
                                          </p:stCondLst>
                                        </p:cTn>
                                        <p:tgtEl>
                                          <p:spTgt spid="8198"/>
                                        </p:tgtEl>
                                        <p:attrNameLst>
                                          <p:attrName>style.visibility</p:attrName>
                                        </p:attrNameLst>
                                      </p:cBhvr>
                                      <p:to>
                                        <p:strVal val="visible"/>
                                      </p:to>
                                    </p:set>
                                  </p:childTnLst>
                                </p:cTn>
                              </p:par>
                              <p:par>
                                <p:cTn id="70" presetID="1" presetClass="exit" presetSubtype="0" fill="hold" grpId="37" nodeType="withEffect">
                                  <p:childTnLst>
                                    <p:set>
                                      <p:cBhvr>
                                        <p:cTn id="71" dur="1" fill="hold">
                                          <p:stCondLst>
                                            <p:cond delay="0"/>
                                          </p:stCondLst>
                                        </p:cTn>
                                        <p:tgtEl>
                                          <p:spTgt spid="8224"/>
                                        </p:tgtEl>
                                        <p:attrNameLst>
                                          <p:attrName>style.visibility</p:attrName>
                                        </p:attrNameLst>
                                      </p:cBhvr>
                                      <p:to>
                                        <p:strVal val="hidden"/>
                                      </p:to>
                                    </p:set>
                                  </p:childTnLst>
                                </p:cTn>
                              </p:par>
                              <p:par>
                                <p:cTn id="72" presetID="1" presetClass="entr" presetSubtype="0" fill="hold" grpId="38" nodeType="withEffect">
                                  <p:childTnLst>
                                    <p:set>
                                      <p:cBhvr>
                                        <p:cTn id="73" dur="1" fill="hold">
                                          <p:stCondLst>
                                            <p:cond delay="0"/>
                                          </p:stCondLst>
                                        </p:cTn>
                                        <p:tgtEl>
                                          <p:spTgt spid="8225"/>
                                        </p:tgtEl>
                                        <p:attrNameLst>
                                          <p:attrName>style.visibility</p:attrName>
                                        </p:attrNameLst>
                                      </p:cBhvr>
                                      <p:to>
                                        <p:strVal val="visible"/>
                                      </p:to>
                                    </p:set>
                                  </p:childTnLst>
                                </p:cTn>
                              </p:par>
                              <p:par>
                                <p:cTn id="74" presetID="1" presetClass="exit" presetSubtype="0" fill="hold" grpId="39" nodeType="withEffect">
                                  <p:childTnLst>
                                    <p:set>
                                      <p:cBhvr>
                                        <p:cTn id="75" dur="1" fill="hold">
                                          <p:stCondLst>
                                            <p:cond delay="0"/>
                                          </p:stCondLst>
                                        </p:cTn>
                                        <p:tgtEl>
                                          <p:spTgt spid="8225"/>
                                        </p:tgtEl>
                                        <p:attrNameLst>
                                          <p:attrName>style.visibility</p:attrName>
                                        </p:attrNameLst>
                                      </p:cBhvr>
                                      <p:to>
                                        <p:strVal val="hidden"/>
                                      </p:to>
                                    </p:set>
                                  </p:childTnLst>
                                </p:cTn>
                              </p:par>
                              <p:par>
                                <p:cTn id="76" presetID="1" presetClass="entr" presetSubtype="0" fill="hold" grpId="40" nodeType="withEffect">
                                  <p:childTnLst>
                                    <p:set>
                                      <p:cBhvr>
                                        <p:cTn id="77" dur="1" fill="hold">
                                          <p:stCondLst>
                                            <p:cond delay="0"/>
                                          </p:stCondLst>
                                        </p:cTn>
                                        <p:tgtEl>
                                          <p:spTgt spid="8226"/>
                                        </p:tgtEl>
                                        <p:attrNameLst>
                                          <p:attrName>style.visibility</p:attrName>
                                        </p:attrNameLst>
                                      </p:cBhvr>
                                      <p:to>
                                        <p:strVal val="visible"/>
                                      </p:to>
                                    </p:set>
                                  </p:childTnLst>
                                </p:cTn>
                              </p:par>
                              <p:par>
                                <p:cTn id="78" presetID="1" presetClass="exit" presetSubtype="0" fill="hold" grpId="41" nodeType="withEffect">
                                  <p:childTnLst>
                                    <p:set>
                                      <p:cBhvr>
                                        <p:cTn id="79" dur="1" fill="hold">
                                          <p:stCondLst>
                                            <p:cond delay="0"/>
                                          </p:stCondLst>
                                        </p:cTn>
                                        <p:tgtEl>
                                          <p:spTgt spid="8226"/>
                                        </p:tgtEl>
                                        <p:attrNameLst>
                                          <p:attrName>style.visibility</p:attrName>
                                        </p:attrNameLst>
                                      </p:cBhvr>
                                      <p:to>
                                        <p:strVal val="hidden"/>
                                      </p:to>
                                    </p:set>
                                  </p:childTnLst>
                                </p:cTn>
                              </p:par>
                              <p:par>
                                <p:cTn id="80" presetID="1" presetClass="entr" presetSubtype="0" fill="hold" grpId="42" nodeType="withEffect">
                                  <p:childTnLst>
                                    <p:set>
                                      <p:cBhvr>
                                        <p:cTn id="81" dur="1" fill="hold">
                                          <p:stCondLst>
                                            <p:cond delay="0"/>
                                          </p:stCondLst>
                                        </p:cTn>
                                        <p:tgtEl>
                                          <p:spTgt spid="8227"/>
                                        </p:tgtEl>
                                        <p:attrNameLst>
                                          <p:attrName>style.visibility</p:attrName>
                                        </p:attrNameLst>
                                      </p:cBhvr>
                                      <p:to>
                                        <p:strVal val="visible"/>
                                      </p:to>
                                    </p:set>
                                  </p:childTnLst>
                                </p:cTn>
                              </p:par>
                              <p:par>
                                <p:cTn id="82" presetID="1" presetClass="exit" presetSubtype="0" fill="hold" grpId="43" nodeType="withEffect">
                                  <p:childTnLst>
                                    <p:set>
                                      <p:cBhvr>
                                        <p:cTn id="83" dur="1" fill="hold">
                                          <p:stCondLst>
                                            <p:cond delay="0"/>
                                          </p:stCondLst>
                                        </p:cTn>
                                        <p:tgtEl>
                                          <p:spTgt spid="8227"/>
                                        </p:tgtEl>
                                        <p:attrNameLst>
                                          <p:attrName>style.visibility</p:attrName>
                                        </p:attrNameLst>
                                      </p:cBhvr>
                                      <p:to>
                                        <p:strVal val="hidden"/>
                                      </p:to>
                                    </p:set>
                                  </p:childTnLst>
                                </p:cTn>
                              </p:par>
                              <p:par>
                                <p:cTn id="84" presetID="1" presetClass="entr" presetSubtype="0" fill="hold" grpId="44" nodeType="withEffect">
                                  <p:childTnLst>
                                    <p:set>
                                      <p:cBhvr>
                                        <p:cTn id="85" dur="1" fill="hold">
                                          <p:stCondLst>
                                            <p:cond delay="0"/>
                                          </p:stCondLst>
                                        </p:cTn>
                                        <p:tgtEl>
                                          <p:spTgt spid="8228"/>
                                        </p:tgtEl>
                                        <p:attrNameLst>
                                          <p:attrName>style.visibility</p:attrName>
                                        </p:attrNameLst>
                                      </p:cBhvr>
                                      <p:to>
                                        <p:strVal val="visible"/>
                                      </p:to>
                                    </p:set>
                                  </p:childTnLst>
                                </p:cTn>
                              </p:par>
                              <p:par>
                                <p:cTn id="86" presetID="1" presetClass="entr" presetSubtype="0" fill="hold" nodeType="withEffect">
                                  <p:childTnLst>
                                    <p:set>
                                      <p:cBhvr>
                                        <p:cTn id="87" dur="1" fill="hold">
                                          <p:stCondLst>
                                            <p:cond delay="0"/>
                                          </p:stCondLst>
                                        </p:cTn>
                                        <p:tgtEl>
                                          <p:spTgt spid="8203"/>
                                        </p:tgtEl>
                                        <p:attrNameLst>
                                          <p:attrName>style.visibility</p:attrName>
                                        </p:attrNameLst>
                                      </p:cBhvr>
                                      <p:to>
                                        <p:strVal val="visible"/>
                                      </p:to>
                                    </p:set>
                                  </p:childTnLst>
                                </p:cTn>
                              </p:par>
                              <p:par>
                                <p:cTn id="88" presetID="1" presetClass="exit" presetSubtype="0" fill="hold" grpId="45" nodeType="withEffect">
                                  <p:childTnLst>
                                    <p:set>
                                      <p:cBhvr>
                                        <p:cTn id="89" dur="1" fill="hold">
                                          <p:stCondLst>
                                            <p:cond delay="0"/>
                                          </p:stCondLst>
                                        </p:cTn>
                                        <p:tgtEl>
                                          <p:spTgt spid="8228"/>
                                        </p:tgtEl>
                                        <p:attrNameLst>
                                          <p:attrName>style.visibility</p:attrName>
                                        </p:attrNameLst>
                                      </p:cBhvr>
                                      <p:to>
                                        <p:strVal val="hidden"/>
                                      </p:to>
                                    </p:set>
                                  </p:childTnLst>
                                </p:cTn>
                              </p:par>
                              <p:par>
                                <p:cTn id="90" presetID="1" presetClass="entr" presetSubtype="0" fill="hold" grpId="46" nodeType="withEffect">
                                  <p:childTnLst>
                                    <p:set>
                                      <p:cBhvr>
                                        <p:cTn id="91" dur="1" fill="hold">
                                          <p:stCondLst>
                                            <p:cond delay="0"/>
                                          </p:stCondLst>
                                        </p:cTn>
                                        <p:tgtEl>
                                          <p:spTgt spid="8229"/>
                                        </p:tgtEl>
                                        <p:attrNameLst>
                                          <p:attrName>style.visibility</p:attrName>
                                        </p:attrNameLst>
                                      </p:cBhvr>
                                      <p:to>
                                        <p:strVal val="visible"/>
                                      </p:to>
                                    </p:set>
                                  </p:childTnLst>
                                </p:cTn>
                              </p:par>
                              <p:par>
                                <p:cTn id="92" presetID="1" presetClass="exit" presetSubtype="0" fill="hold" grpId="47" nodeType="withEffect">
                                  <p:childTnLst>
                                    <p:set>
                                      <p:cBhvr>
                                        <p:cTn id="93" dur="1" fill="hold">
                                          <p:stCondLst>
                                            <p:cond delay="0"/>
                                          </p:stCondLst>
                                        </p:cTn>
                                        <p:tgtEl>
                                          <p:spTgt spid="8229"/>
                                        </p:tgtEl>
                                        <p:attrNameLst>
                                          <p:attrName>style.visibility</p:attrName>
                                        </p:attrNameLst>
                                      </p:cBhvr>
                                      <p:to>
                                        <p:strVal val="hidden"/>
                                      </p:to>
                                    </p:set>
                                  </p:childTnLst>
                                </p:cTn>
                              </p:par>
                              <p:par>
                                <p:cTn id="94" presetID="1" presetClass="entr" presetSubtype="0" fill="hold" grpId="48" nodeType="withEffect">
                                  <p:childTnLst>
                                    <p:set>
                                      <p:cBhvr>
                                        <p:cTn id="95" dur="1" fill="hold">
                                          <p:stCondLst>
                                            <p:cond delay="0"/>
                                          </p:stCondLst>
                                        </p:cTn>
                                        <p:tgtEl>
                                          <p:spTgt spid="8230"/>
                                        </p:tgtEl>
                                        <p:attrNameLst>
                                          <p:attrName>style.visibility</p:attrName>
                                        </p:attrNameLst>
                                      </p:cBhvr>
                                      <p:to>
                                        <p:strVal val="visible"/>
                                      </p:to>
                                    </p:set>
                                  </p:childTnLst>
                                </p:cTn>
                              </p:par>
                              <p:par>
                                <p:cTn id="96" presetID="1" presetClass="exit" presetSubtype="0" fill="hold" grpId="49" nodeType="withEffect">
                                  <p:childTnLst>
                                    <p:set>
                                      <p:cBhvr>
                                        <p:cTn id="97" dur="1" fill="hold">
                                          <p:stCondLst>
                                            <p:cond delay="0"/>
                                          </p:stCondLst>
                                        </p:cTn>
                                        <p:tgtEl>
                                          <p:spTgt spid="8230"/>
                                        </p:tgtEl>
                                        <p:attrNameLst>
                                          <p:attrName>style.visibility</p:attrName>
                                        </p:attrNameLst>
                                      </p:cBhvr>
                                      <p:to>
                                        <p:strVal val="hidden"/>
                                      </p:to>
                                    </p:set>
                                  </p:childTnLst>
                                </p:cTn>
                              </p:par>
                              <p:par>
                                <p:cTn id="98" presetID="1" presetClass="entr" presetSubtype="0" fill="hold" grpId="50" nodeType="withEffect">
                                  <p:childTnLst>
                                    <p:set>
                                      <p:cBhvr>
                                        <p:cTn id="99" dur="1" fill="hold">
                                          <p:stCondLst>
                                            <p:cond delay="0"/>
                                          </p:stCondLst>
                                        </p:cTn>
                                        <p:tgtEl>
                                          <p:spTgt spid="8231"/>
                                        </p:tgtEl>
                                        <p:attrNameLst>
                                          <p:attrName>style.visibility</p:attrName>
                                        </p:attrNameLst>
                                      </p:cBhvr>
                                      <p:to>
                                        <p:strVal val="visible"/>
                                      </p:to>
                                    </p:set>
                                  </p:childTnLst>
                                </p:cTn>
                              </p:par>
                              <p:par>
                                <p:cTn id="100" presetID="1" presetClass="entr" presetSubtype="0" fill="hold" nodeType="withEffect">
                                  <p:childTnLst>
                                    <p:set>
                                      <p:cBhvr>
                                        <p:cTn id="101" dur="1" fill="hold">
                                          <p:stCondLst>
                                            <p:cond delay="0"/>
                                          </p:stCondLst>
                                        </p:cTn>
                                        <p:tgtEl>
                                          <p:spTgt spid="8199"/>
                                        </p:tgtEl>
                                        <p:attrNameLst>
                                          <p:attrName>style.visibility</p:attrName>
                                        </p:attrNameLst>
                                      </p:cBhvr>
                                      <p:to>
                                        <p:strVal val="visible"/>
                                      </p:to>
                                    </p:set>
                                  </p:childTnLst>
                                </p:cTn>
                              </p:par>
                              <p:par>
                                <p:cTn id="102" presetID="1" presetClass="exit" presetSubtype="0" fill="hold" grpId="51" nodeType="withEffect">
                                  <p:childTnLst>
                                    <p:set>
                                      <p:cBhvr>
                                        <p:cTn id="103" dur="1" fill="hold">
                                          <p:stCondLst>
                                            <p:cond delay="0"/>
                                          </p:stCondLst>
                                        </p:cTn>
                                        <p:tgtEl>
                                          <p:spTgt spid="8231"/>
                                        </p:tgtEl>
                                        <p:attrNameLst>
                                          <p:attrName>style.visibility</p:attrName>
                                        </p:attrNameLst>
                                      </p:cBhvr>
                                      <p:to>
                                        <p:strVal val="hidden"/>
                                      </p:to>
                                    </p:set>
                                  </p:childTnLst>
                                </p:cTn>
                              </p:par>
                              <p:par>
                                <p:cTn id="104" presetID="1" presetClass="entr" presetSubtype="0" fill="hold" grpId="52" nodeType="withEffect">
                                  <p:childTnLst>
                                    <p:set>
                                      <p:cBhvr>
                                        <p:cTn id="105" dur="1" fill="hold">
                                          <p:stCondLst>
                                            <p:cond delay="0"/>
                                          </p:stCondLst>
                                        </p:cTn>
                                        <p:tgtEl>
                                          <p:spTgt spid="8232"/>
                                        </p:tgtEl>
                                        <p:attrNameLst>
                                          <p:attrName>style.visibility</p:attrName>
                                        </p:attrNameLst>
                                      </p:cBhvr>
                                      <p:to>
                                        <p:strVal val="visible"/>
                                      </p:to>
                                    </p:set>
                                  </p:childTnLst>
                                </p:cTn>
                              </p:par>
                              <p:par>
                                <p:cTn id="106" presetID="1" presetClass="entr" presetSubtype="0" fill="hold" nodeType="withEffect">
                                  <p:childTnLst>
                                    <p:set>
                                      <p:cBhvr>
                                        <p:cTn id="107" dur="1" fill="hold">
                                          <p:stCondLst>
                                            <p:cond delay="0"/>
                                          </p:stCondLst>
                                        </p:cTn>
                                        <p:tgtEl>
                                          <p:spTgt spid="8201"/>
                                        </p:tgtEl>
                                        <p:attrNameLst>
                                          <p:attrName>style.visibility</p:attrName>
                                        </p:attrNameLst>
                                      </p:cBhvr>
                                      <p:to>
                                        <p:strVal val="visible"/>
                                      </p:to>
                                    </p:set>
                                  </p:childTnLst>
                                </p:cTn>
                              </p:par>
                              <p:par>
                                <p:cTn id="108" presetID="1" presetClass="exit" presetSubtype="0" fill="hold" grpId="53" nodeType="withEffect">
                                  <p:childTnLst>
                                    <p:set>
                                      <p:cBhvr>
                                        <p:cTn id="109" dur="1" fill="hold">
                                          <p:stCondLst>
                                            <p:cond delay="0"/>
                                          </p:stCondLst>
                                        </p:cTn>
                                        <p:tgtEl>
                                          <p:spTgt spid="8232"/>
                                        </p:tgtEl>
                                        <p:attrNameLst>
                                          <p:attrName>style.visibility</p:attrName>
                                        </p:attrNameLst>
                                      </p:cBhvr>
                                      <p:to>
                                        <p:strVal val="hidden"/>
                                      </p:to>
                                    </p:set>
                                  </p:childTnLst>
                                </p:cTn>
                              </p:par>
                              <p:par>
                                <p:cTn id="110" presetID="1" presetClass="entr" presetSubtype="0" fill="hold" grpId="54" nodeType="withEffect">
                                  <p:childTnLst>
                                    <p:set>
                                      <p:cBhvr>
                                        <p:cTn id="111" dur="1" fill="hold">
                                          <p:stCondLst>
                                            <p:cond delay="0"/>
                                          </p:stCondLst>
                                        </p:cTn>
                                        <p:tgtEl>
                                          <p:spTgt spid="8233"/>
                                        </p:tgtEl>
                                        <p:attrNameLst>
                                          <p:attrName>style.visibility</p:attrName>
                                        </p:attrNameLst>
                                      </p:cBhvr>
                                      <p:to>
                                        <p:strVal val="visible"/>
                                      </p:to>
                                    </p:set>
                                  </p:childTnLst>
                                </p:cTn>
                              </p:par>
                              <p:par>
                                <p:cTn id="112" presetID="1" presetClass="entr" presetSubtype="0" fill="hold" nodeType="withEffect">
                                  <p:childTnLst>
                                    <p:set>
                                      <p:cBhvr>
                                        <p:cTn id="113" dur="1" fill="hold">
                                          <p:stCondLst>
                                            <p:cond delay="0"/>
                                          </p:stCondLst>
                                        </p:cTn>
                                        <p:tgtEl>
                                          <p:spTgt spid="8200"/>
                                        </p:tgtEl>
                                        <p:attrNameLst>
                                          <p:attrName>style.visibility</p:attrName>
                                        </p:attrNameLst>
                                      </p:cBhvr>
                                      <p:to>
                                        <p:strVal val="visible"/>
                                      </p:to>
                                    </p:set>
                                  </p:childTnLst>
                                </p:cTn>
                              </p:par>
                              <p:par>
                                <p:cTn id="114" presetID="1" presetClass="exit" presetSubtype="0" fill="hold" grpId="55" nodeType="withEffect">
                                  <p:childTnLst>
                                    <p:set>
                                      <p:cBhvr>
                                        <p:cTn id="115" dur="1" fill="hold">
                                          <p:stCondLst>
                                            <p:cond delay="0"/>
                                          </p:stCondLst>
                                        </p:cTn>
                                        <p:tgtEl>
                                          <p:spTgt spid="8233"/>
                                        </p:tgtEl>
                                        <p:attrNameLst>
                                          <p:attrName>style.visibility</p:attrName>
                                        </p:attrNameLst>
                                      </p:cBhvr>
                                      <p:to>
                                        <p:strVal val="hidden"/>
                                      </p:to>
                                    </p:set>
                                  </p:childTnLst>
                                </p:cTn>
                              </p:par>
                              <p:par>
                                <p:cTn id="116" presetID="1" presetClass="entr" presetSubtype="0" fill="hold" grpId="56" nodeType="withEffect">
                                  <p:childTnLst>
                                    <p:set>
                                      <p:cBhvr>
                                        <p:cTn id="117" dur="1" fill="hold">
                                          <p:stCondLst>
                                            <p:cond delay="0"/>
                                          </p:stCondLst>
                                        </p:cTn>
                                        <p:tgtEl>
                                          <p:spTgt spid="8234"/>
                                        </p:tgtEl>
                                        <p:attrNameLst>
                                          <p:attrName>style.visibility</p:attrName>
                                        </p:attrNameLst>
                                      </p:cBhvr>
                                      <p:to>
                                        <p:strVal val="visible"/>
                                      </p:to>
                                    </p:set>
                                  </p:childTnLst>
                                </p:cTn>
                              </p:par>
                              <p:par>
                                <p:cTn id="118" presetID="1" presetClass="exit" presetSubtype="0" fill="hold" grpId="57" nodeType="withEffect">
                                  <p:childTnLst>
                                    <p:set>
                                      <p:cBhvr>
                                        <p:cTn id="119" dur="1" fill="hold">
                                          <p:stCondLst>
                                            <p:cond delay="0"/>
                                          </p:stCondLst>
                                        </p:cTn>
                                        <p:tgtEl>
                                          <p:spTgt spid="8234"/>
                                        </p:tgtEl>
                                        <p:attrNameLst>
                                          <p:attrName>style.visibility</p:attrName>
                                        </p:attrNameLst>
                                      </p:cBhvr>
                                      <p:to>
                                        <p:strVal val="hidden"/>
                                      </p:to>
                                    </p:set>
                                  </p:childTnLst>
                                </p:cTn>
                              </p:par>
                              <p:par>
                                <p:cTn id="120" presetID="1" presetClass="entr" presetSubtype="0" fill="hold" nodeType="withEffect">
                                  <p:childTnLst>
                                    <p:set>
                                      <p:cBhvr>
                                        <p:cTn id="121" dur="1" fill="hold">
                                          <p:stCondLst>
                                            <p:cond delay="0"/>
                                          </p:stCondLst>
                                        </p:cTn>
                                        <p:tgtEl>
                                          <p:spTgt spid="8202"/>
                                        </p:tgtEl>
                                        <p:attrNameLst>
                                          <p:attrName>style.visibility</p:attrName>
                                        </p:attrNameLst>
                                      </p:cBhvr>
                                      <p:to>
                                        <p:strVal val="visible"/>
                                      </p:to>
                                    </p:set>
                                  </p:childTnLst>
                                </p:cTn>
                              </p:par>
                              <p:par>
                                <p:cTn id="122" presetID="1" presetClass="entr" presetSubtype="0" fill="hold" grpId="0" nodeType="withEffect">
                                  <p:childTnLst>
                                    <p:set>
                                      <p:cBhvr>
                                        <p:cTn id="123" dur="1" fill="hold">
                                          <p:stCondLst>
                                            <p:cond delay="0"/>
                                          </p:stCondLst>
                                        </p:cTn>
                                        <p:tgtEl>
                                          <p:spTgt spid="8205"/>
                                        </p:tgtEl>
                                        <p:attrNameLst>
                                          <p:attrName>style.visibility</p:attrName>
                                        </p:attrNameLst>
                                      </p:cBhvr>
                                      <p:to>
                                        <p:strVal val="visible"/>
                                      </p:to>
                                    </p:set>
                                  </p:childTnLst>
                                </p:cTn>
                              </p:par>
                              <p:par>
                                <p:cTn id="124" presetID="1" presetClass="entr" presetSubtype="0" fill="hold" grpId="5" nodeType="withEffect">
                                  <p:childTnLst>
                                    <p:set>
                                      <p:cBhvr>
                                        <p:cTn id="125" dur="1" fill="hold">
                                          <p:stCondLst>
                                            <p:cond delay="0"/>
                                          </p:stCondLst>
                                        </p:cTn>
                                        <p:tgtEl>
                                          <p:spTgt spid="8207"/>
                                        </p:tgtEl>
                                        <p:attrNameLst>
                                          <p:attrName>style.visibility</p:attrName>
                                        </p:attrNameLst>
                                      </p:cBhvr>
                                      <p:to>
                                        <p:strVal val="visible"/>
                                      </p:to>
                                    </p:set>
                                  </p:childTnLst>
                                </p:cTn>
                              </p:par>
                              <p:par>
                                <p:cTn id="126" presetID="1" presetClass="entr" presetSubtype="0" fill="hold" grpId="3" nodeType="withEffect">
                                  <p:childTnLst>
                                    <p:set>
                                      <p:cBhvr>
                                        <p:cTn id="127" dur="1" fill="hold">
                                          <p:stCondLst>
                                            <p:cond delay="0"/>
                                          </p:stCondLst>
                                        </p:cTn>
                                        <p:tgtEl>
                                          <p:spTgt spid="8206"/>
                                        </p:tgtEl>
                                        <p:attrNameLst>
                                          <p:attrName>style.visibility</p:attrName>
                                        </p:attrNameLst>
                                      </p:cBhvr>
                                      <p:to>
                                        <p:strVal val="visible"/>
                                      </p:to>
                                    </p:set>
                                  </p:childTnLst>
                                </p:cTn>
                              </p:par>
                              <p:par>
                                <p:cTn id="128" presetID="1" presetClass="entr" presetSubtype="0" fill="hold" grpId="6" nodeType="withEffect">
                                  <p:childTnLst>
                                    <p:set>
                                      <p:cBhvr>
                                        <p:cTn id="129" dur="1" fill="hold">
                                          <p:stCondLst>
                                            <p:cond delay="0"/>
                                          </p:stCondLst>
                                        </p:cTn>
                                        <p:tgtEl>
                                          <p:spTgt spid="8208"/>
                                        </p:tgtEl>
                                        <p:attrNameLst>
                                          <p:attrName>style.visibility</p:attrName>
                                        </p:attrNameLst>
                                      </p:cBhvr>
                                      <p:to>
                                        <p:strVal val="visible"/>
                                      </p:to>
                                    </p:set>
                                  </p:childTnLst>
                                </p:cTn>
                              </p:par>
                              <p:par>
                                <p:cTn id="130" presetID="1" presetClass="entr" presetSubtype="0" fill="hold" grpId="8" nodeType="withEffect">
                                  <p:childTnLst>
                                    <p:set>
                                      <p:cBhvr>
                                        <p:cTn id="131" dur="1" fill="hold">
                                          <p:stCondLst>
                                            <p:cond delay="0"/>
                                          </p:stCondLst>
                                        </p:cTn>
                                        <p:tgtEl>
                                          <p:spTgt spid="8209"/>
                                        </p:tgtEl>
                                        <p:attrNameLst>
                                          <p:attrName>style.visibility</p:attrName>
                                        </p:attrNameLst>
                                      </p:cBhvr>
                                      <p:to>
                                        <p:strVal val="visible"/>
                                      </p:to>
                                    </p:set>
                                  </p:childTnLst>
                                </p:cTn>
                              </p:par>
                              <p:par>
                                <p:cTn id="132" presetID="8" presetClass="emph" presetSubtype="0" fill="hold" grpId="1" nodeType="withEffect">
                                  <p:childTnLst>
                                    <p:animRot by="-21600000">
                                      <p:cBhvr>
                                        <p:cTn id="133" dur="2000" fill="hold"/>
                                        <p:tgtEl>
                                          <p:spTgt spid="8205"/>
                                        </p:tgtEl>
                                        <p:attrNameLst>
                                          <p:attrName>r</p:attrName>
                                        </p:attrNameLst>
                                      </p:cBhvr>
                                    </p:animRot>
                                  </p:childTnLst>
                                </p:cTn>
                              </p:par>
                              <p:par>
                                <p:cTn id="134" presetID="35" presetClass="path" presetSubtype="0" accel="50000" decel="50000" fill="hold" grpId="2" nodeType="withEffect">
                                  <p:childTnLst>
                                    <p:animMotion origin="layout" path="M 0 0 L -0.25 0 E" pathEditMode="relative" ptsTypes="">
                                      <p:cBhvr>
                                        <p:cTn id="135" dur="2000" fill="hold"/>
                                        <p:tgtEl>
                                          <p:spTgt spid="8205"/>
                                        </p:tgtEl>
                                        <p:attrNameLst>
                                          <p:attrName>ppt_x</p:attrName>
                                          <p:attrName>ppt_y</p:attrName>
                                        </p:attrNameLst>
                                      </p:cBhvr>
                                    </p:animMotion>
                                  </p:childTnLst>
                                </p:cTn>
                              </p:par>
                              <p:par>
                                <p:cTn id="136" presetID="35" presetClass="path" presetSubtype="0" accel="50000" decel="50000" fill="hold" grpId="7" nodeType="withEffect">
                                  <p:childTnLst>
                                    <p:animMotion origin="layout" path="M 0 0 L -0.25 0 E" pathEditMode="relative" ptsTypes="">
                                      <p:cBhvr>
                                        <p:cTn id="137" dur="2000" fill="hold"/>
                                        <p:tgtEl>
                                          <p:spTgt spid="8208"/>
                                        </p:tgtEl>
                                        <p:attrNameLst>
                                          <p:attrName>ppt_x</p:attrName>
                                          <p:attrName>ppt_y</p:attrName>
                                        </p:attrNameLst>
                                      </p:cBhvr>
                                    </p:animMotion>
                                  </p:childTnLst>
                                </p:cTn>
                              </p:par>
                              <p:par>
                                <p:cTn id="138" presetID="35" presetClass="path" presetSubtype="0" accel="50000" decel="50000" fill="hold" grpId="9" nodeType="withEffect">
                                  <p:childTnLst>
                                    <p:animMotion origin="layout" path="M 0 0 L -0.25 0 E" pathEditMode="relative" ptsTypes="">
                                      <p:cBhvr>
                                        <p:cTn id="139" dur="2000" fill="hold"/>
                                        <p:tgtEl>
                                          <p:spTgt spid="8209"/>
                                        </p:tgtEl>
                                        <p:attrNameLst>
                                          <p:attrName>ppt_x</p:attrName>
                                          <p:attrName>ppt_y</p:attrName>
                                        </p:attrNameLst>
                                      </p:cBhvr>
                                    </p:animMotion>
                                  </p:childTnLst>
                                </p:cTn>
                              </p:par>
                              <p:par>
                                <p:cTn id="140" presetID="35" presetClass="path" presetSubtype="0" accel="50000" decel="50000" fill="hold" grpId="4" nodeType="withEffect">
                                  <p:childTnLst>
                                    <p:animMotion origin="layout" path="M 0 0 L -0.25 0 E" pathEditMode="relative" ptsTypes="">
                                      <p:cBhvr>
                                        <p:cTn id="141" dur="2000" fill="hold"/>
                                        <p:tgtEl>
                                          <p:spTgt spid="820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210"/>
                </p:tgtEl>
              </p:cMediaNode>
            </p:audio>
          </p:childTnLst>
        </p:cTn>
      </p:par>
    </p:tnLst>
    <p:bldLst>
      <p:bldP spid="8205" grpId="0"/>
      <p:bldP spid="8205" grpId="1"/>
      <p:bldP spid="8205" grpId="2"/>
      <p:bldP spid="8206" grpId="3"/>
      <p:bldP spid="8206" grpId="4"/>
      <p:bldP spid="8207" grpId="5"/>
      <p:bldP spid="8208" grpId="6"/>
      <p:bldP spid="8208" grpId="7"/>
      <p:bldP spid="8209" grpId="8"/>
      <p:bldP spid="8209" grpId="9"/>
      <p:bldP spid="8211" grpId="10"/>
      <p:bldP spid="8211" grpId="11"/>
      <p:bldP spid="8212" grpId="12"/>
      <p:bldP spid="8212" grpId="13"/>
      <p:bldP spid="8213" grpId="14"/>
      <p:bldP spid="8213" grpId="15"/>
      <p:bldP spid="8214" grpId="16"/>
      <p:bldP spid="8214" grpId="17"/>
      <p:bldP spid="8215" grpId="18"/>
      <p:bldP spid="8215" grpId="19"/>
      <p:bldP spid="8216" grpId="20"/>
      <p:bldP spid="8216" grpId="21"/>
      <p:bldP spid="8217" grpId="22"/>
      <p:bldP spid="8217" grpId="23"/>
      <p:bldP spid="8218" grpId="24"/>
      <p:bldP spid="8218" grpId="25"/>
      <p:bldP spid="8219" grpId="26"/>
      <p:bldP spid="8219" grpId="27"/>
      <p:bldP spid="8220" grpId="28"/>
      <p:bldP spid="8220" grpId="29"/>
      <p:bldP spid="8221" grpId="30"/>
      <p:bldP spid="8221" grpId="31"/>
      <p:bldP spid="8222" grpId="32"/>
      <p:bldP spid="8222" grpId="33"/>
      <p:bldP spid="8223" grpId="34"/>
      <p:bldP spid="8223" grpId="35"/>
      <p:bldP spid="8224" grpId="36"/>
      <p:bldP spid="8224" grpId="37"/>
      <p:bldP spid="8225" grpId="38"/>
      <p:bldP spid="8225" grpId="39"/>
      <p:bldP spid="8226" grpId="40"/>
      <p:bldP spid="8226" grpId="41"/>
      <p:bldP spid="8227" grpId="42"/>
      <p:bldP spid="8227" grpId="43"/>
      <p:bldP spid="8228" grpId="44"/>
      <p:bldP spid="8228" grpId="45"/>
      <p:bldP spid="8229" grpId="46"/>
      <p:bldP spid="8229" grpId="47"/>
      <p:bldP spid="8230" grpId="48"/>
      <p:bldP spid="8230" grpId="49"/>
      <p:bldP spid="8231" grpId="50"/>
      <p:bldP spid="8231" grpId="51"/>
      <p:bldP spid="8232" grpId="52"/>
      <p:bldP spid="8232" grpId="53"/>
      <p:bldP spid="8233" grpId="54"/>
      <p:bldP spid="8233" grpId="55"/>
      <p:bldP spid="8234" grpId="56"/>
      <p:bldP spid="8234" grpId="57"/>
    </p:bldLst>
  </p:timing>
</p:sld>
</file>

<file path=ppt/tags/tag1.xml><?xml version="1.0" encoding="utf-8"?>
<p:tagLst xmlns:p="http://schemas.openxmlformats.org/presentationml/2006/main">
  <p:tag name="AS_NET" val="4.0.30319.42000"/>
  <p:tag name="AS_OS" val="Microsoft Windows NT 6.2.9200.0"/>
  <p:tag name="AS_RELEASE_DATE" val="2017.01.25"/>
  <p:tag name="AS_TITLE" val="Aspose.Slides for .NET 2.0"/>
  <p:tag name="AS_VERSION" val="17.1"/>
</p:tagLst>
</file>

<file path=ppt/theme/theme1.xml><?xml version="1.0" encoding="utf-8"?>
<a:theme xmlns:r="http://schemas.openxmlformats.org/officeDocument/2006/relationships"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vt="http://schemas.openxmlformats.org/officeDocument/2006/docPropsVTypes" xmlns="http://schemas.openxmlformats.org/officeDocument/2006/extended-properties">
  <Company>MiTek Industries, Inc.</Company>
  <PresentationFormat>On-screen Show (4:3)</PresentationFormat>
  <Paragraphs>15</Paragraphs>
  <Slides>6</Slides>
  <Notes>0</Notes>
  <TotalTime>48</TotalTime>
  <HiddenSlides>0</HiddenSlides>
  <MMClips>5</MMClips>
  <ScaleCrop>0</ScaleCrop>
  <HeadingPairs>
    <vt:vector baseType="variant" size="4">
      <vt:variant>
        <vt:lpstr>Theme</vt:lpstr>
      </vt:variant>
      <vt:variant>
        <vt:i4>1</vt:i4>
      </vt:variant>
      <vt:variant>
        <vt:lpstr>Slide Titles</vt:lpstr>
      </vt:variant>
      <vt:variant>
        <vt:i4>6</vt:i4>
      </vt:variant>
    </vt:vector>
  </HeadingPairs>
  <TitlesOfParts>
    <vt:vector baseType="lpstr" size="7">
      <vt:lpstr>Default Design</vt:lpstr>
      <vt:lpstr>Reading Electrical Schematics</vt:lpstr>
      <vt:lpstr>Slide 2</vt:lpstr>
      <vt:lpstr>Slide 3</vt:lpstr>
      <vt:lpstr>Slide 4</vt:lpstr>
      <vt:lpstr>Slide 5</vt:lpstr>
      <vt:lpstr>Slide 6</vt:lpstr>
    </vt:vector>
  </TitlesOfParts>
  <LinksUpToDate>0</LinksUpToDate>
  <SharedDoc>0</SharedDoc>
  <HyperlinksChanged>0</HyperlinksChanged>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Slide 1</dc:title>
  <cp:revision>6</cp:revision>
  <dcterms:created xsi:type="dcterms:W3CDTF">2007-11-14T13:29:48Z</dcterms:created>
  <dcterms:modified xsi:type="dcterms:W3CDTF">2017-02-15T21:52:54Z</dcterms:modified>
</cp:coreProperties>
</file>